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9" r:id="rId3"/>
    <p:sldId id="310" r:id="rId4"/>
    <p:sldId id="372" r:id="rId5"/>
    <p:sldId id="347" r:id="rId6"/>
    <p:sldId id="348" r:id="rId7"/>
    <p:sldId id="373" r:id="rId8"/>
    <p:sldId id="374" r:id="rId9"/>
    <p:sldId id="375" r:id="rId10"/>
    <p:sldId id="376" r:id="rId11"/>
    <p:sldId id="377" r:id="rId12"/>
    <p:sldId id="378" r:id="rId13"/>
    <p:sldId id="379" r:id="rId14"/>
    <p:sldId id="380" r:id="rId15"/>
    <p:sldId id="405" r:id="rId16"/>
    <p:sldId id="381" r:id="rId17"/>
    <p:sldId id="382" r:id="rId18"/>
    <p:sldId id="355" r:id="rId19"/>
    <p:sldId id="383" r:id="rId20"/>
    <p:sldId id="356" r:id="rId21"/>
    <p:sldId id="371" r:id="rId22"/>
    <p:sldId id="384" r:id="rId23"/>
    <p:sldId id="404" r:id="rId24"/>
    <p:sldId id="385" r:id="rId25"/>
    <p:sldId id="386" r:id="rId26"/>
    <p:sldId id="346" r:id="rId27"/>
    <p:sldId id="406" r:id="rId28"/>
    <p:sldId id="387" r:id="rId29"/>
    <p:sldId id="388" r:id="rId30"/>
    <p:sldId id="366" r:id="rId31"/>
    <p:sldId id="369" r:id="rId32"/>
    <p:sldId id="389" r:id="rId33"/>
    <p:sldId id="390" r:id="rId34"/>
    <p:sldId id="391" r:id="rId35"/>
    <p:sldId id="392" r:id="rId36"/>
    <p:sldId id="393" r:id="rId37"/>
    <p:sldId id="395" r:id="rId38"/>
    <p:sldId id="408" r:id="rId39"/>
    <p:sldId id="409" r:id="rId40"/>
    <p:sldId id="396" r:id="rId41"/>
    <p:sldId id="397" r:id="rId42"/>
    <p:sldId id="398" r:id="rId43"/>
    <p:sldId id="399" r:id="rId44"/>
    <p:sldId id="370" r:id="rId45"/>
    <p:sldId id="400" r:id="rId46"/>
    <p:sldId id="401" r:id="rId47"/>
    <p:sldId id="402" r:id="rId48"/>
    <p:sldId id="403" r:id="rId49"/>
    <p:sldId id="357" r:id="rId50"/>
    <p:sldId id="358" r:id="rId5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85" autoAdjust="0"/>
  </p:normalViewPr>
  <p:slideViewPr>
    <p:cSldViewPr>
      <p:cViewPr>
        <p:scale>
          <a:sx n="60" d="100"/>
          <a:sy n="60" d="100"/>
        </p:scale>
        <p:origin x="-1356" y="-9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1" Type="http://schemas.openxmlformats.org/officeDocument/2006/relationships/image" Target="../media/image14.jpeg"/></Relationships>
</file>

<file path=ppt/diagrams/_rels/data7.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F3C21-FF14-4564-9AEC-7A7AF825803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701042AF-8538-44A2-A3C5-CADAA206FB82}">
      <dgm:prSet phldrT="[Texto]"/>
      <dgm:spPr>
        <a:blipFill rotWithShape="0">
          <a:blip xmlns:r="http://schemas.openxmlformats.org/officeDocument/2006/relationships" r:embed="rId1"/>
          <a:stretch>
            <a:fillRect/>
          </a:stretch>
        </a:blipFill>
      </dgm:spPr>
      <dgm:t>
        <a:bodyPr/>
        <a:lstStyle/>
        <a:p>
          <a:endParaRPr lang="es-CO" dirty="0"/>
        </a:p>
      </dgm:t>
    </dgm:pt>
    <dgm:pt modelId="{4FB78B7D-902D-45CB-8C6C-4559A60C19E2}" type="parTrans" cxnId="{12F9FE38-CA04-4027-A773-25D167082BFD}">
      <dgm:prSet/>
      <dgm:spPr/>
      <dgm:t>
        <a:bodyPr/>
        <a:lstStyle/>
        <a:p>
          <a:endParaRPr lang="es-CO"/>
        </a:p>
      </dgm:t>
    </dgm:pt>
    <dgm:pt modelId="{03009991-B445-4E03-931A-97B2EFF17E25}" type="sibTrans" cxnId="{12F9FE38-CA04-4027-A773-25D167082BFD}">
      <dgm:prSet/>
      <dgm:spPr/>
      <dgm:t>
        <a:bodyPr/>
        <a:lstStyle/>
        <a:p>
          <a:endParaRPr lang="es-CO"/>
        </a:p>
      </dgm:t>
    </dgm:pt>
    <dgm:pt modelId="{6CABEF3D-7DE8-4042-BD9F-2ADFB4298BDB}">
      <dgm:prSet phldrT="[Texto]"/>
      <dgm:spPr/>
      <dgm:t>
        <a:bodyPr/>
        <a:lstStyle/>
        <a:p>
          <a:endParaRPr lang="es-CO" dirty="0"/>
        </a:p>
      </dgm:t>
    </dgm:pt>
    <dgm:pt modelId="{5871B30E-CD93-417A-ABE5-7A2B7A90CF2B}" type="parTrans" cxnId="{81C80787-2951-4DBA-9428-0276E6FB0586}">
      <dgm:prSet/>
      <dgm:spPr/>
      <dgm:t>
        <a:bodyPr/>
        <a:lstStyle/>
        <a:p>
          <a:endParaRPr lang="es-CO"/>
        </a:p>
      </dgm:t>
    </dgm:pt>
    <dgm:pt modelId="{30ACD72D-8D86-4B88-823F-38F72391F854}" type="sibTrans" cxnId="{81C80787-2951-4DBA-9428-0276E6FB0586}">
      <dgm:prSet/>
      <dgm:spPr/>
      <dgm:t>
        <a:bodyPr/>
        <a:lstStyle/>
        <a:p>
          <a:endParaRPr lang="es-CO"/>
        </a:p>
      </dgm:t>
    </dgm:pt>
    <dgm:pt modelId="{C8E38E1B-DEC7-4A46-B79C-670BB1396AF3}" type="pres">
      <dgm:prSet presAssocID="{C37F3C21-FF14-4564-9AEC-7A7AF8258032}" presName="Name0" presStyleCnt="0">
        <dgm:presLayoutVars>
          <dgm:dir/>
          <dgm:animLvl val="lvl"/>
          <dgm:resizeHandles/>
        </dgm:presLayoutVars>
      </dgm:prSet>
      <dgm:spPr/>
      <dgm:t>
        <a:bodyPr/>
        <a:lstStyle/>
        <a:p>
          <a:endParaRPr lang="es-CO"/>
        </a:p>
      </dgm:t>
    </dgm:pt>
    <dgm:pt modelId="{7A3CE3CE-8B84-4571-8739-A9156B411912}" type="pres">
      <dgm:prSet presAssocID="{701042AF-8538-44A2-A3C5-CADAA206FB82}" presName="linNode" presStyleCnt="0"/>
      <dgm:spPr/>
    </dgm:pt>
    <dgm:pt modelId="{7F8D1595-5FA0-4C30-AF64-0C267848C1E9}" type="pres">
      <dgm:prSet presAssocID="{701042AF-8538-44A2-A3C5-CADAA206FB82}" presName="parentShp" presStyleLbl="node1" presStyleIdx="0" presStyleCnt="1">
        <dgm:presLayoutVars>
          <dgm:bulletEnabled val="1"/>
        </dgm:presLayoutVars>
      </dgm:prSet>
      <dgm:spPr/>
      <dgm:t>
        <a:bodyPr/>
        <a:lstStyle/>
        <a:p>
          <a:endParaRPr lang="es-CO"/>
        </a:p>
      </dgm:t>
    </dgm:pt>
    <dgm:pt modelId="{BA85ECFA-18AD-44AA-8EDA-81904A0B32D6}" type="pres">
      <dgm:prSet presAssocID="{701042AF-8538-44A2-A3C5-CADAA206FB82}" presName="childShp" presStyleLbl="bgAccFollowNode1" presStyleIdx="0" presStyleCnt="1">
        <dgm:presLayoutVars>
          <dgm:bulletEnabled val="1"/>
        </dgm:presLayoutVars>
      </dgm:prSet>
      <dgm:spPr/>
      <dgm:t>
        <a:bodyPr/>
        <a:lstStyle/>
        <a:p>
          <a:endParaRPr lang="es-CO"/>
        </a:p>
      </dgm:t>
    </dgm:pt>
  </dgm:ptLst>
  <dgm:cxnLst>
    <dgm:cxn modelId="{12F9FE38-CA04-4027-A773-25D167082BFD}" srcId="{C37F3C21-FF14-4564-9AEC-7A7AF8258032}" destId="{701042AF-8538-44A2-A3C5-CADAA206FB82}" srcOrd="0" destOrd="0" parTransId="{4FB78B7D-902D-45CB-8C6C-4559A60C19E2}" sibTransId="{03009991-B445-4E03-931A-97B2EFF17E25}"/>
    <dgm:cxn modelId="{81C80787-2951-4DBA-9428-0276E6FB0586}" srcId="{701042AF-8538-44A2-A3C5-CADAA206FB82}" destId="{6CABEF3D-7DE8-4042-BD9F-2ADFB4298BDB}" srcOrd="0" destOrd="0" parTransId="{5871B30E-CD93-417A-ABE5-7A2B7A90CF2B}" sibTransId="{30ACD72D-8D86-4B88-823F-38F72391F854}"/>
    <dgm:cxn modelId="{884D57C3-96C4-4695-8C64-7C95E0271D92}" type="presOf" srcId="{701042AF-8538-44A2-A3C5-CADAA206FB82}" destId="{7F8D1595-5FA0-4C30-AF64-0C267848C1E9}" srcOrd="0" destOrd="0" presId="urn:microsoft.com/office/officeart/2005/8/layout/vList6"/>
    <dgm:cxn modelId="{275C72B9-BB44-4BE1-93FE-F3245418C5AA}" type="presOf" srcId="{C37F3C21-FF14-4564-9AEC-7A7AF8258032}" destId="{C8E38E1B-DEC7-4A46-B79C-670BB1396AF3}" srcOrd="0" destOrd="0" presId="urn:microsoft.com/office/officeart/2005/8/layout/vList6"/>
    <dgm:cxn modelId="{6173CA10-4153-4F18-812D-02FC3B4A6850}" type="presOf" srcId="{6CABEF3D-7DE8-4042-BD9F-2ADFB4298BDB}" destId="{BA85ECFA-18AD-44AA-8EDA-81904A0B32D6}" srcOrd="0" destOrd="0" presId="urn:microsoft.com/office/officeart/2005/8/layout/vList6"/>
    <dgm:cxn modelId="{CCF7B18E-676F-43D1-B181-00E4857423B6}" type="presParOf" srcId="{C8E38E1B-DEC7-4A46-B79C-670BB1396AF3}" destId="{7A3CE3CE-8B84-4571-8739-A9156B411912}" srcOrd="0" destOrd="0" presId="urn:microsoft.com/office/officeart/2005/8/layout/vList6"/>
    <dgm:cxn modelId="{2335EF2D-114F-42FC-9F7B-1F3CDE807EA7}" type="presParOf" srcId="{7A3CE3CE-8B84-4571-8739-A9156B411912}" destId="{7F8D1595-5FA0-4C30-AF64-0C267848C1E9}" srcOrd="0" destOrd="0" presId="urn:microsoft.com/office/officeart/2005/8/layout/vList6"/>
    <dgm:cxn modelId="{4A384866-C38B-4A4C-99ED-812F96970871}" type="presParOf" srcId="{7A3CE3CE-8B84-4571-8739-A9156B411912}" destId="{BA85ECFA-18AD-44AA-8EDA-81904A0B32D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8BB96C-B225-45F3-84BA-A1B99C01705B}" type="doc">
      <dgm:prSet loTypeId="urn:microsoft.com/office/officeart/2005/8/layout/hChevron3" loCatId="process" qsTypeId="urn:microsoft.com/office/officeart/2005/8/quickstyle/simple1" qsCatId="simple" csTypeId="urn:microsoft.com/office/officeart/2005/8/colors/colorful1#1" csCatId="colorful" phldr="1"/>
      <dgm:spPr/>
      <dgm:t>
        <a:bodyPr/>
        <a:lstStyle/>
        <a:p>
          <a:endParaRPr lang="es-CO"/>
        </a:p>
      </dgm:t>
    </dgm:pt>
    <dgm:pt modelId="{B82AAEFF-24D4-4361-BDD9-13446B915AE6}">
      <dgm:prSet phldrT="[Texto]"/>
      <dgm:spPr/>
      <dgm:t>
        <a:bodyPr/>
        <a:lstStyle/>
        <a:p>
          <a:r>
            <a:rPr lang="es-CO" b="1" dirty="0" smtClean="0"/>
            <a:t>Titulo</a:t>
          </a:r>
          <a:endParaRPr lang="es-CO" b="1" dirty="0"/>
        </a:p>
      </dgm:t>
    </dgm:pt>
    <dgm:pt modelId="{492B65F7-D15D-4EC8-B280-14DF0F24F66E}" type="parTrans" cxnId="{EE7D526F-6E10-4658-AB09-DAC1F84E6054}">
      <dgm:prSet/>
      <dgm:spPr/>
      <dgm:t>
        <a:bodyPr/>
        <a:lstStyle/>
        <a:p>
          <a:endParaRPr lang="es-CO"/>
        </a:p>
      </dgm:t>
    </dgm:pt>
    <dgm:pt modelId="{D913D3DA-D144-4C77-8C61-774614B489D1}" type="sibTrans" cxnId="{EE7D526F-6E10-4658-AB09-DAC1F84E6054}">
      <dgm:prSet/>
      <dgm:spPr/>
      <dgm:t>
        <a:bodyPr/>
        <a:lstStyle/>
        <a:p>
          <a:endParaRPr lang="es-CO"/>
        </a:p>
      </dgm:t>
    </dgm:pt>
    <dgm:pt modelId="{D04BAF9F-0463-4CD8-ADA4-19E777FA9DC4}">
      <dgm:prSet phldrT="[Texto]"/>
      <dgm:spPr/>
      <dgm:t>
        <a:bodyPr/>
        <a:lstStyle/>
        <a:p>
          <a:r>
            <a:rPr lang="es-CO" b="1" dirty="0" smtClean="0"/>
            <a:t>Autores</a:t>
          </a:r>
          <a:endParaRPr lang="es-CO" b="1" dirty="0"/>
        </a:p>
      </dgm:t>
    </dgm:pt>
    <dgm:pt modelId="{A176A5CD-2CF2-4EE5-A5A3-ECB66B78A1B4}" type="parTrans" cxnId="{DAD89949-8A77-4CEB-8223-3FFF7EC03585}">
      <dgm:prSet/>
      <dgm:spPr/>
      <dgm:t>
        <a:bodyPr/>
        <a:lstStyle/>
        <a:p>
          <a:endParaRPr lang="es-CO"/>
        </a:p>
      </dgm:t>
    </dgm:pt>
    <dgm:pt modelId="{D87642AB-EA91-4460-8A8C-A27F2E229EC4}" type="sibTrans" cxnId="{DAD89949-8A77-4CEB-8223-3FFF7EC03585}">
      <dgm:prSet/>
      <dgm:spPr/>
      <dgm:t>
        <a:bodyPr/>
        <a:lstStyle/>
        <a:p>
          <a:endParaRPr lang="es-CO"/>
        </a:p>
      </dgm:t>
    </dgm:pt>
    <dgm:pt modelId="{AA62A388-DD09-4ABF-BAF3-0EFE931914B1}">
      <dgm:prSet phldrT="[Texto]"/>
      <dgm:spPr/>
      <dgm:t>
        <a:bodyPr/>
        <a:lstStyle/>
        <a:p>
          <a:r>
            <a:rPr lang="es-CO" b="1" dirty="0" smtClean="0"/>
            <a:t>Resumen</a:t>
          </a:r>
          <a:endParaRPr lang="es-CO" b="1" dirty="0"/>
        </a:p>
      </dgm:t>
    </dgm:pt>
    <dgm:pt modelId="{1ACC5626-B675-4267-8C83-A2572402F94C}" type="parTrans" cxnId="{84748CFD-105A-451F-B21D-45EE9D66C58A}">
      <dgm:prSet/>
      <dgm:spPr/>
      <dgm:t>
        <a:bodyPr/>
        <a:lstStyle/>
        <a:p>
          <a:endParaRPr lang="es-CO"/>
        </a:p>
      </dgm:t>
    </dgm:pt>
    <dgm:pt modelId="{EA035A9C-7B34-4009-835A-E68487FE129A}" type="sibTrans" cxnId="{84748CFD-105A-451F-B21D-45EE9D66C58A}">
      <dgm:prSet/>
      <dgm:spPr/>
      <dgm:t>
        <a:bodyPr/>
        <a:lstStyle/>
        <a:p>
          <a:endParaRPr lang="es-CO"/>
        </a:p>
      </dgm:t>
    </dgm:pt>
    <dgm:pt modelId="{4748E0C0-7F92-4AB0-B5F8-86D325FF629E}">
      <dgm:prSet/>
      <dgm:spPr/>
      <dgm:t>
        <a:bodyPr/>
        <a:lstStyle/>
        <a:p>
          <a:r>
            <a:rPr lang="es-CO" b="1" dirty="0" smtClean="0"/>
            <a:t>Palabras</a:t>
          </a:r>
          <a:r>
            <a:rPr lang="es-CO" dirty="0" smtClean="0"/>
            <a:t> </a:t>
          </a:r>
          <a:r>
            <a:rPr lang="es-CO" b="1" dirty="0" smtClean="0"/>
            <a:t>clave</a:t>
          </a:r>
          <a:endParaRPr lang="es-CO" b="1" dirty="0"/>
        </a:p>
      </dgm:t>
    </dgm:pt>
    <dgm:pt modelId="{B45E3F05-FFF3-4D44-A13F-54A392DC46DA}" type="parTrans" cxnId="{5E6A9919-488E-4C72-95B8-6E93DE6ACE52}">
      <dgm:prSet/>
      <dgm:spPr/>
      <dgm:t>
        <a:bodyPr/>
        <a:lstStyle/>
        <a:p>
          <a:endParaRPr lang="es-CO"/>
        </a:p>
      </dgm:t>
    </dgm:pt>
    <dgm:pt modelId="{B537A333-1F4F-4D7B-B111-BB8559F76611}" type="sibTrans" cxnId="{5E6A9919-488E-4C72-95B8-6E93DE6ACE52}">
      <dgm:prSet/>
      <dgm:spPr/>
      <dgm:t>
        <a:bodyPr/>
        <a:lstStyle/>
        <a:p>
          <a:endParaRPr lang="es-CO"/>
        </a:p>
      </dgm:t>
    </dgm:pt>
    <dgm:pt modelId="{004601FB-2D36-4EB6-9DF4-6F628239B7B0}">
      <dgm:prSet/>
      <dgm:spPr/>
      <dgm:t>
        <a:bodyPr/>
        <a:lstStyle/>
        <a:p>
          <a:r>
            <a:rPr lang="es-CO" b="1" dirty="0" smtClean="0"/>
            <a:t>Introducción</a:t>
          </a:r>
          <a:endParaRPr lang="es-CO" b="1" dirty="0"/>
        </a:p>
      </dgm:t>
    </dgm:pt>
    <dgm:pt modelId="{CF21D637-95D2-41DC-9804-ACE032AC4C16}" type="parTrans" cxnId="{C5ED41CE-2998-43F7-9F1D-33C0F5FC934E}">
      <dgm:prSet/>
      <dgm:spPr/>
      <dgm:t>
        <a:bodyPr/>
        <a:lstStyle/>
        <a:p>
          <a:endParaRPr lang="es-CO"/>
        </a:p>
      </dgm:t>
    </dgm:pt>
    <dgm:pt modelId="{6B8F1E27-2BB5-4BDC-99AA-3218D49D068C}" type="sibTrans" cxnId="{C5ED41CE-2998-43F7-9F1D-33C0F5FC934E}">
      <dgm:prSet/>
      <dgm:spPr/>
      <dgm:t>
        <a:bodyPr/>
        <a:lstStyle/>
        <a:p>
          <a:endParaRPr lang="es-CO"/>
        </a:p>
      </dgm:t>
    </dgm:pt>
    <dgm:pt modelId="{3C4DEA36-0F7B-427F-B99D-925C58E5A24C}" type="pres">
      <dgm:prSet presAssocID="{DB8BB96C-B225-45F3-84BA-A1B99C01705B}" presName="Name0" presStyleCnt="0">
        <dgm:presLayoutVars>
          <dgm:dir val="rev"/>
          <dgm:resizeHandles val="exact"/>
        </dgm:presLayoutVars>
      </dgm:prSet>
      <dgm:spPr/>
      <dgm:t>
        <a:bodyPr/>
        <a:lstStyle/>
        <a:p>
          <a:endParaRPr lang="es-ES_tradnl"/>
        </a:p>
      </dgm:t>
    </dgm:pt>
    <dgm:pt modelId="{746BC566-6EA7-40F9-AC10-3EAA7E79D729}" type="pres">
      <dgm:prSet presAssocID="{B82AAEFF-24D4-4361-BDD9-13446B915AE6}" presName="parTxOnly" presStyleLbl="node1" presStyleIdx="0" presStyleCnt="5">
        <dgm:presLayoutVars>
          <dgm:bulletEnabled val="1"/>
        </dgm:presLayoutVars>
      </dgm:prSet>
      <dgm:spPr/>
      <dgm:t>
        <a:bodyPr/>
        <a:lstStyle/>
        <a:p>
          <a:endParaRPr lang="es-ES_tradnl"/>
        </a:p>
      </dgm:t>
    </dgm:pt>
    <dgm:pt modelId="{1B6BA580-D7EC-4327-A13A-A3C276B04140}" type="pres">
      <dgm:prSet presAssocID="{D913D3DA-D144-4C77-8C61-774614B489D1}" presName="parSpace" presStyleCnt="0"/>
      <dgm:spPr/>
    </dgm:pt>
    <dgm:pt modelId="{93854FCD-F2A9-4528-A7EC-17093E7427FC}" type="pres">
      <dgm:prSet presAssocID="{D04BAF9F-0463-4CD8-ADA4-19E777FA9DC4}" presName="parTxOnly" presStyleLbl="node1" presStyleIdx="1" presStyleCnt="5">
        <dgm:presLayoutVars>
          <dgm:bulletEnabled val="1"/>
        </dgm:presLayoutVars>
      </dgm:prSet>
      <dgm:spPr/>
      <dgm:t>
        <a:bodyPr/>
        <a:lstStyle/>
        <a:p>
          <a:endParaRPr lang="es-ES_tradnl"/>
        </a:p>
      </dgm:t>
    </dgm:pt>
    <dgm:pt modelId="{9DF85BCF-9644-48C6-AADB-CD0EE951D2C8}" type="pres">
      <dgm:prSet presAssocID="{D87642AB-EA91-4460-8A8C-A27F2E229EC4}" presName="parSpace" presStyleCnt="0"/>
      <dgm:spPr/>
    </dgm:pt>
    <dgm:pt modelId="{0E0A7E29-0647-4825-855B-E93E0561FC6B}" type="pres">
      <dgm:prSet presAssocID="{AA62A388-DD09-4ABF-BAF3-0EFE931914B1}" presName="parTxOnly" presStyleLbl="node1" presStyleIdx="2" presStyleCnt="5">
        <dgm:presLayoutVars>
          <dgm:bulletEnabled val="1"/>
        </dgm:presLayoutVars>
      </dgm:prSet>
      <dgm:spPr/>
      <dgm:t>
        <a:bodyPr/>
        <a:lstStyle/>
        <a:p>
          <a:endParaRPr lang="es-ES_tradnl"/>
        </a:p>
      </dgm:t>
    </dgm:pt>
    <dgm:pt modelId="{65846DB1-B701-4D18-898A-872972E45B83}" type="pres">
      <dgm:prSet presAssocID="{EA035A9C-7B34-4009-835A-E68487FE129A}" presName="parSpace" presStyleCnt="0"/>
      <dgm:spPr/>
    </dgm:pt>
    <dgm:pt modelId="{6E9698CB-C6C8-4AE0-B6DA-F54241C1B25F}" type="pres">
      <dgm:prSet presAssocID="{4748E0C0-7F92-4AB0-B5F8-86D325FF629E}" presName="parTxOnly" presStyleLbl="node1" presStyleIdx="3" presStyleCnt="5">
        <dgm:presLayoutVars>
          <dgm:bulletEnabled val="1"/>
        </dgm:presLayoutVars>
      </dgm:prSet>
      <dgm:spPr/>
      <dgm:t>
        <a:bodyPr/>
        <a:lstStyle/>
        <a:p>
          <a:endParaRPr lang="es-ES_tradnl"/>
        </a:p>
      </dgm:t>
    </dgm:pt>
    <dgm:pt modelId="{A13941E7-17D9-4CD8-B132-02E20CB505E1}" type="pres">
      <dgm:prSet presAssocID="{B537A333-1F4F-4D7B-B111-BB8559F76611}" presName="parSpace" presStyleCnt="0"/>
      <dgm:spPr/>
    </dgm:pt>
    <dgm:pt modelId="{320B5D94-41C4-43E2-AD26-81AA3C5BF3D2}" type="pres">
      <dgm:prSet presAssocID="{004601FB-2D36-4EB6-9DF4-6F628239B7B0}" presName="parTxOnly" presStyleLbl="node1" presStyleIdx="4" presStyleCnt="5">
        <dgm:presLayoutVars>
          <dgm:bulletEnabled val="1"/>
        </dgm:presLayoutVars>
      </dgm:prSet>
      <dgm:spPr/>
      <dgm:t>
        <a:bodyPr/>
        <a:lstStyle/>
        <a:p>
          <a:endParaRPr lang="es-CO"/>
        </a:p>
      </dgm:t>
    </dgm:pt>
  </dgm:ptLst>
  <dgm:cxnLst>
    <dgm:cxn modelId="{1B903A95-933E-4FF4-BA51-CCD9EBA4FA9F}" type="presOf" srcId="{004601FB-2D36-4EB6-9DF4-6F628239B7B0}" destId="{320B5D94-41C4-43E2-AD26-81AA3C5BF3D2}" srcOrd="0" destOrd="0" presId="urn:microsoft.com/office/officeart/2005/8/layout/hChevron3"/>
    <dgm:cxn modelId="{A3806062-6D8B-4AAC-8366-A801FC743FA9}" type="presOf" srcId="{4748E0C0-7F92-4AB0-B5F8-86D325FF629E}" destId="{6E9698CB-C6C8-4AE0-B6DA-F54241C1B25F}" srcOrd="0" destOrd="0" presId="urn:microsoft.com/office/officeart/2005/8/layout/hChevron3"/>
    <dgm:cxn modelId="{C5ED41CE-2998-43F7-9F1D-33C0F5FC934E}" srcId="{DB8BB96C-B225-45F3-84BA-A1B99C01705B}" destId="{004601FB-2D36-4EB6-9DF4-6F628239B7B0}" srcOrd="4" destOrd="0" parTransId="{CF21D637-95D2-41DC-9804-ACE032AC4C16}" sibTransId="{6B8F1E27-2BB5-4BDC-99AA-3218D49D068C}"/>
    <dgm:cxn modelId="{4634F099-5F57-496D-8BF1-758D0C986DA7}" type="presOf" srcId="{DB8BB96C-B225-45F3-84BA-A1B99C01705B}" destId="{3C4DEA36-0F7B-427F-B99D-925C58E5A24C}" srcOrd="0" destOrd="0" presId="urn:microsoft.com/office/officeart/2005/8/layout/hChevron3"/>
    <dgm:cxn modelId="{DAD89949-8A77-4CEB-8223-3FFF7EC03585}" srcId="{DB8BB96C-B225-45F3-84BA-A1B99C01705B}" destId="{D04BAF9F-0463-4CD8-ADA4-19E777FA9DC4}" srcOrd="1" destOrd="0" parTransId="{A176A5CD-2CF2-4EE5-A5A3-ECB66B78A1B4}" sibTransId="{D87642AB-EA91-4460-8A8C-A27F2E229EC4}"/>
    <dgm:cxn modelId="{84748CFD-105A-451F-B21D-45EE9D66C58A}" srcId="{DB8BB96C-B225-45F3-84BA-A1B99C01705B}" destId="{AA62A388-DD09-4ABF-BAF3-0EFE931914B1}" srcOrd="2" destOrd="0" parTransId="{1ACC5626-B675-4267-8C83-A2572402F94C}" sibTransId="{EA035A9C-7B34-4009-835A-E68487FE129A}"/>
    <dgm:cxn modelId="{446402AD-1857-4EEB-B3CD-55E862A3CB20}" type="presOf" srcId="{B82AAEFF-24D4-4361-BDD9-13446B915AE6}" destId="{746BC566-6EA7-40F9-AC10-3EAA7E79D729}" srcOrd="0" destOrd="0" presId="urn:microsoft.com/office/officeart/2005/8/layout/hChevron3"/>
    <dgm:cxn modelId="{716E76B1-65DC-4543-B637-DC0ED587D7B3}" type="presOf" srcId="{AA62A388-DD09-4ABF-BAF3-0EFE931914B1}" destId="{0E0A7E29-0647-4825-855B-E93E0561FC6B}" srcOrd="0" destOrd="0" presId="urn:microsoft.com/office/officeart/2005/8/layout/hChevron3"/>
    <dgm:cxn modelId="{EE7D526F-6E10-4658-AB09-DAC1F84E6054}" srcId="{DB8BB96C-B225-45F3-84BA-A1B99C01705B}" destId="{B82AAEFF-24D4-4361-BDD9-13446B915AE6}" srcOrd="0" destOrd="0" parTransId="{492B65F7-D15D-4EC8-B280-14DF0F24F66E}" sibTransId="{D913D3DA-D144-4C77-8C61-774614B489D1}"/>
    <dgm:cxn modelId="{F4A4B01D-1693-4D58-967D-74627829E410}" type="presOf" srcId="{D04BAF9F-0463-4CD8-ADA4-19E777FA9DC4}" destId="{93854FCD-F2A9-4528-A7EC-17093E7427FC}" srcOrd="0" destOrd="0" presId="urn:microsoft.com/office/officeart/2005/8/layout/hChevron3"/>
    <dgm:cxn modelId="{5E6A9919-488E-4C72-95B8-6E93DE6ACE52}" srcId="{DB8BB96C-B225-45F3-84BA-A1B99C01705B}" destId="{4748E0C0-7F92-4AB0-B5F8-86D325FF629E}" srcOrd="3" destOrd="0" parTransId="{B45E3F05-FFF3-4D44-A13F-54A392DC46DA}" sibTransId="{B537A333-1F4F-4D7B-B111-BB8559F76611}"/>
    <dgm:cxn modelId="{1A0DB71F-E790-49C4-AA2F-ED08454DF187}" type="presParOf" srcId="{3C4DEA36-0F7B-427F-B99D-925C58E5A24C}" destId="{746BC566-6EA7-40F9-AC10-3EAA7E79D729}" srcOrd="0" destOrd="0" presId="urn:microsoft.com/office/officeart/2005/8/layout/hChevron3"/>
    <dgm:cxn modelId="{728EDA4E-B662-4EB6-9B1B-EA5F35720F20}" type="presParOf" srcId="{3C4DEA36-0F7B-427F-B99D-925C58E5A24C}" destId="{1B6BA580-D7EC-4327-A13A-A3C276B04140}" srcOrd="1" destOrd="0" presId="urn:microsoft.com/office/officeart/2005/8/layout/hChevron3"/>
    <dgm:cxn modelId="{F0544F4C-C541-400A-A8EB-7BFFE4F215F1}" type="presParOf" srcId="{3C4DEA36-0F7B-427F-B99D-925C58E5A24C}" destId="{93854FCD-F2A9-4528-A7EC-17093E7427FC}" srcOrd="2" destOrd="0" presId="urn:microsoft.com/office/officeart/2005/8/layout/hChevron3"/>
    <dgm:cxn modelId="{7BED4A5F-6CE1-44C6-B61E-F7A1763352FA}" type="presParOf" srcId="{3C4DEA36-0F7B-427F-B99D-925C58E5A24C}" destId="{9DF85BCF-9644-48C6-AADB-CD0EE951D2C8}" srcOrd="3" destOrd="0" presId="urn:microsoft.com/office/officeart/2005/8/layout/hChevron3"/>
    <dgm:cxn modelId="{6D1E9F89-A1E0-4A28-9587-A60F5272EF18}" type="presParOf" srcId="{3C4DEA36-0F7B-427F-B99D-925C58E5A24C}" destId="{0E0A7E29-0647-4825-855B-E93E0561FC6B}" srcOrd="4" destOrd="0" presId="urn:microsoft.com/office/officeart/2005/8/layout/hChevron3"/>
    <dgm:cxn modelId="{1AEA6101-55E1-45A0-BF3E-2DCEC19453C9}" type="presParOf" srcId="{3C4DEA36-0F7B-427F-B99D-925C58E5A24C}" destId="{65846DB1-B701-4D18-898A-872972E45B83}" srcOrd="5" destOrd="0" presId="urn:microsoft.com/office/officeart/2005/8/layout/hChevron3"/>
    <dgm:cxn modelId="{093BCDB9-D5AC-4A43-93BD-6512DCC78EF6}" type="presParOf" srcId="{3C4DEA36-0F7B-427F-B99D-925C58E5A24C}" destId="{6E9698CB-C6C8-4AE0-B6DA-F54241C1B25F}" srcOrd="6" destOrd="0" presId="urn:microsoft.com/office/officeart/2005/8/layout/hChevron3"/>
    <dgm:cxn modelId="{AD1D6601-4A03-4CEE-9C24-9E2C57062A26}" type="presParOf" srcId="{3C4DEA36-0F7B-427F-B99D-925C58E5A24C}" destId="{A13941E7-17D9-4CD8-B132-02E20CB505E1}" srcOrd="7" destOrd="0" presId="urn:microsoft.com/office/officeart/2005/8/layout/hChevron3"/>
    <dgm:cxn modelId="{34E8B684-CB25-461D-BC59-792F6E80E048}" type="presParOf" srcId="{3C4DEA36-0F7B-427F-B99D-925C58E5A24C}" destId="{320B5D94-41C4-43E2-AD26-81AA3C5BF3D2}" srcOrd="8"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3A26F4-7EBB-451A-B221-94058EEAE8AB}" type="doc">
      <dgm:prSet loTypeId="urn:microsoft.com/office/officeart/2005/8/layout/pyramid2" loCatId="list" qsTypeId="urn:microsoft.com/office/officeart/2005/8/quickstyle/simple1" qsCatId="simple" csTypeId="urn:microsoft.com/office/officeart/2005/8/colors/accent3_2" csCatId="accent3" phldr="1"/>
      <dgm:spPr/>
    </dgm:pt>
    <dgm:pt modelId="{873CA4DC-C9D2-4BA4-8149-123733C2019E}">
      <dgm:prSet phldrT="[Texto]"/>
      <dgm:spPr/>
      <dgm:t>
        <a:bodyPr/>
        <a:lstStyle/>
        <a:p>
          <a:r>
            <a:rPr lang="es-ES" b="1" dirty="0" smtClean="0"/>
            <a:t>Adiestramiento canino basado en la etología canina</a:t>
          </a:r>
          <a:endParaRPr lang="es-ES" dirty="0"/>
        </a:p>
      </dgm:t>
    </dgm:pt>
    <dgm:pt modelId="{6C30BA7F-C601-481C-BEE5-59275DAA49A0}" type="parTrans" cxnId="{2E44E8AC-67C2-4687-B5A6-785AF5208BB4}">
      <dgm:prSet/>
      <dgm:spPr/>
      <dgm:t>
        <a:bodyPr/>
        <a:lstStyle/>
        <a:p>
          <a:endParaRPr lang="es-ES"/>
        </a:p>
      </dgm:t>
    </dgm:pt>
    <dgm:pt modelId="{41282431-531E-4905-8221-88F0B9FC291C}" type="sibTrans" cxnId="{2E44E8AC-67C2-4687-B5A6-785AF5208BB4}">
      <dgm:prSet/>
      <dgm:spPr/>
      <dgm:t>
        <a:bodyPr/>
        <a:lstStyle/>
        <a:p>
          <a:endParaRPr lang="es-ES"/>
        </a:p>
      </dgm:t>
    </dgm:pt>
    <dgm:pt modelId="{DDAE5444-65A8-4B01-B183-B2E359515554}">
      <dgm:prSet phldrT="[Texto]"/>
      <dgm:spPr/>
      <dgm:t>
        <a:bodyPr/>
        <a:lstStyle/>
        <a:p>
          <a:r>
            <a:rPr lang="es-ES" b="1" dirty="0" smtClean="0"/>
            <a:t>Adiestramiento canino basado en la teoría del aprendizaje</a:t>
          </a:r>
          <a:endParaRPr lang="es-ES" dirty="0"/>
        </a:p>
      </dgm:t>
    </dgm:pt>
    <dgm:pt modelId="{CC646F69-018A-40C4-AAAD-30314FA0AFEA}" type="parTrans" cxnId="{56BAF8C7-D98F-4BA9-B540-D3EAEB205F0B}">
      <dgm:prSet/>
      <dgm:spPr/>
      <dgm:t>
        <a:bodyPr/>
        <a:lstStyle/>
        <a:p>
          <a:endParaRPr lang="es-ES"/>
        </a:p>
      </dgm:t>
    </dgm:pt>
    <dgm:pt modelId="{52A32C76-AA3C-46F4-BF25-DCCE3A969694}" type="sibTrans" cxnId="{56BAF8C7-D98F-4BA9-B540-D3EAEB205F0B}">
      <dgm:prSet/>
      <dgm:spPr/>
      <dgm:t>
        <a:bodyPr/>
        <a:lstStyle/>
        <a:p>
          <a:endParaRPr lang="es-ES"/>
        </a:p>
      </dgm:t>
    </dgm:pt>
    <dgm:pt modelId="{6FB742CA-D706-4E40-AFB6-058889FFB449}">
      <dgm:prSet phldrT="[Texto]"/>
      <dgm:spPr/>
      <dgm:t>
        <a:bodyPr/>
        <a:lstStyle/>
        <a:p>
          <a:r>
            <a:rPr lang="es-ES" b="1" dirty="0" smtClean="0"/>
            <a:t>Etología Clínica</a:t>
          </a:r>
          <a:endParaRPr lang="es-ES" dirty="0"/>
        </a:p>
      </dgm:t>
    </dgm:pt>
    <dgm:pt modelId="{75B7E5B3-A9A7-4392-8C3F-BF9B0A2EE77E}" type="parTrans" cxnId="{FB1D9A5F-95D0-4CDF-86CE-624A973518A3}">
      <dgm:prSet/>
      <dgm:spPr/>
      <dgm:t>
        <a:bodyPr/>
        <a:lstStyle/>
        <a:p>
          <a:endParaRPr lang="es-ES"/>
        </a:p>
      </dgm:t>
    </dgm:pt>
    <dgm:pt modelId="{A410BE8E-03D9-4E2F-9EAD-089A7929FF5D}" type="sibTrans" cxnId="{FB1D9A5F-95D0-4CDF-86CE-624A973518A3}">
      <dgm:prSet/>
      <dgm:spPr/>
      <dgm:t>
        <a:bodyPr/>
        <a:lstStyle/>
        <a:p>
          <a:endParaRPr lang="es-ES"/>
        </a:p>
      </dgm:t>
    </dgm:pt>
    <dgm:pt modelId="{EE95B059-1BA5-4D81-9290-3394AD281462}" type="pres">
      <dgm:prSet presAssocID="{C23A26F4-7EBB-451A-B221-94058EEAE8AB}" presName="compositeShape" presStyleCnt="0">
        <dgm:presLayoutVars>
          <dgm:dir/>
          <dgm:resizeHandles/>
        </dgm:presLayoutVars>
      </dgm:prSet>
      <dgm:spPr/>
    </dgm:pt>
    <dgm:pt modelId="{024FBCB4-79C6-4EA2-86C5-B4580422F0F5}" type="pres">
      <dgm:prSet presAssocID="{C23A26F4-7EBB-451A-B221-94058EEAE8AB}" presName="pyramid" presStyleLbl="node1" presStyleIdx="0" presStyleCnt="1" custScaleY="77457" custLinFactNeighborX="31299" custLinFactNeighborY="-675"/>
      <dgm:spPr/>
    </dgm:pt>
    <dgm:pt modelId="{644C2259-84D3-4C3A-A7E1-C0F5A049F58F}" type="pres">
      <dgm:prSet presAssocID="{C23A26F4-7EBB-451A-B221-94058EEAE8AB}" presName="theList" presStyleCnt="0"/>
      <dgm:spPr/>
    </dgm:pt>
    <dgm:pt modelId="{73D7E059-308C-49A1-A57C-1EFCA7587250}" type="pres">
      <dgm:prSet presAssocID="{873CA4DC-C9D2-4BA4-8149-123733C2019E}" presName="aNode" presStyleLbl="fgAcc1" presStyleIdx="0" presStyleCnt="3">
        <dgm:presLayoutVars>
          <dgm:bulletEnabled val="1"/>
        </dgm:presLayoutVars>
      </dgm:prSet>
      <dgm:spPr/>
      <dgm:t>
        <a:bodyPr/>
        <a:lstStyle/>
        <a:p>
          <a:endParaRPr lang="es-ES"/>
        </a:p>
      </dgm:t>
    </dgm:pt>
    <dgm:pt modelId="{1118DB5E-918F-4E0E-B998-52CC643EAD6F}" type="pres">
      <dgm:prSet presAssocID="{873CA4DC-C9D2-4BA4-8149-123733C2019E}" presName="aSpace" presStyleCnt="0"/>
      <dgm:spPr/>
    </dgm:pt>
    <dgm:pt modelId="{D89C29F8-A240-420A-8E17-6E010B512A5C}" type="pres">
      <dgm:prSet presAssocID="{DDAE5444-65A8-4B01-B183-B2E359515554}" presName="aNode" presStyleLbl="fgAcc1" presStyleIdx="1" presStyleCnt="3">
        <dgm:presLayoutVars>
          <dgm:bulletEnabled val="1"/>
        </dgm:presLayoutVars>
      </dgm:prSet>
      <dgm:spPr/>
      <dgm:t>
        <a:bodyPr/>
        <a:lstStyle/>
        <a:p>
          <a:endParaRPr lang="es-ES"/>
        </a:p>
      </dgm:t>
    </dgm:pt>
    <dgm:pt modelId="{70F85FB8-9EC8-4987-BE95-3E27D1B9E176}" type="pres">
      <dgm:prSet presAssocID="{DDAE5444-65A8-4B01-B183-B2E359515554}" presName="aSpace" presStyleCnt="0"/>
      <dgm:spPr/>
    </dgm:pt>
    <dgm:pt modelId="{0AEBF5E2-EE86-4980-B14C-CA53194D54A1}" type="pres">
      <dgm:prSet presAssocID="{6FB742CA-D706-4E40-AFB6-058889FFB449}" presName="aNode" presStyleLbl="fgAcc1" presStyleIdx="2" presStyleCnt="3">
        <dgm:presLayoutVars>
          <dgm:bulletEnabled val="1"/>
        </dgm:presLayoutVars>
      </dgm:prSet>
      <dgm:spPr/>
      <dgm:t>
        <a:bodyPr/>
        <a:lstStyle/>
        <a:p>
          <a:endParaRPr lang="es-ES"/>
        </a:p>
      </dgm:t>
    </dgm:pt>
    <dgm:pt modelId="{A389C005-127D-4F14-AE5B-343F63D16368}" type="pres">
      <dgm:prSet presAssocID="{6FB742CA-D706-4E40-AFB6-058889FFB449}" presName="aSpace" presStyleCnt="0"/>
      <dgm:spPr/>
    </dgm:pt>
  </dgm:ptLst>
  <dgm:cxnLst>
    <dgm:cxn modelId="{F284D060-F3B7-497F-9412-4C7E4852935D}" type="presOf" srcId="{873CA4DC-C9D2-4BA4-8149-123733C2019E}" destId="{73D7E059-308C-49A1-A57C-1EFCA7587250}" srcOrd="0" destOrd="0" presId="urn:microsoft.com/office/officeart/2005/8/layout/pyramid2"/>
    <dgm:cxn modelId="{271066C9-6CBA-4450-9718-CFC4079EA9B1}" type="presOf" srcId="{DDAE5444-65A8-4B01-B183-B2E359515554}" destId="{D89C29F8-A240-420A-8E17-6E010B512A5C}" srcOrd="0" destOrd="0" presId="urn:microsoft.com/office/officeart/2005/8/layout/pyramid2"/>
    <dgm:cxn modelId="{0F31240E-75F3-4F63-A7D1-ED26F4E63F48}" type="presOf" srcId="{6FB742CA-D706-4E40-AFB6-058889FFB449}" destId="{0AEBF5E2-EE86-4980-B14C-CA53194D54A1}" srcOrd="0" destOrd="0" presId="urn:microsoft.com/office/officeart/2005/8/layout/pyramid2"/>
    <dgm:cxn modelId="{FB1D9A5F-95D0-4CDF-86CE-624A973518A3}" srcId="{C23A26F4-7EBB-451A-B221-94058EEAE8AB}" destId="{6FB742CA-D706-4E40-AFB6-058889FFB449}" srcOrd="2" destOrd="0" parTransId="{75B7E5B3-A9A7-4392-8C3F-BF9B0A2EE77E}" sibTransId="{A410BE8E-03D9-4E2F-9EAD-089A7929FF5D}"/>
    <dgm:cxn modelId="{2E44E8AC-67C2-4687-B5A6-785AF5208BB4}" srcId="{C23A26F4-7EBB-451A-B221-94058EEAE8AB}" destId="{873CA4DC-C9D2-4BA4-8149-123733C2019E}" srcOrd="0" destOrd="0" parTransId="{6C30BA7F-C601-481C-BEE5-59275DAA49A0}" sibTransId="{41282431-531E-4905-8221-88F0B9FC291C}"/>
    <dgm:cxn modelId="{614C20F4-8892-4B61-BAE8-81D471167924}" type="presOf" srcId="{C23A26F4-7EBB-451A-B221-94058EEAE8AB}" destId="{EE95B059-1BA5-4D81-9290-3394AD281462}" srcOrd="0" destOrd="0" presId="urn:microsoft.com/office/officeart/2005/8/layout/pyramid2"/>
    <dgm:cxn modelId="{56BAF8C7-D98F-4BA9-B540-D3EAEB205F0B}" srcId="{C23A26F4-7EBB-451A-B221-94058EEAE8AB}" destId="{DDAE5444-65A8-4B01-B183-B2E359515554}" srcOrd="1" destOrd="0" parTransId="{CC646F69-018A-40C4-AAAD-30314FA0AFEA}" sibTransId="{52A32C76-AA3C-46F4-BF25-DCCE3A969694}"/>
    <dgm:cxn modelId="{4BEAB121-C54C-4C66-989C-04AABE9E9FD8}" type="presParOf" srcId="{EE95B059-1BA5-4D81-9290-3394AD281462}" destId="{024FBCB4-79C6-4EA2-86C5-B4580422F0F5}" srcOrd="0" destOrd="0" presId="urn:microsoft.com/office/officeart/2005/8/layout/pyramid2"/>
    <dgm:cxn modelId="{CB916BC4-30F1-49A7-B0D7-AF60D895FBB7}" type="presParOf" srcId="{EE95B059-1BA5-4D81-9290-3394AD281462}" destId="{644C2259-84D3-4C3A-A7E1-C0F5A049F58F}" srcOrd="1" destOrd="0" presId="urn:microsoft.com/office/officeart/2005/8/layout/pyramid2"/>
    <dgm:cxn modelId="{A96694F3-B8A0-422C-93B0-06AD5B2A49AB}" type="presParOf" srcId="{644C2259-84D3-4C3A-A7E1-C0F5A049F58F}" destId="{73D7E059-308C-49A1-A57C-1EFCA7587250}" srcOrd="0" destOrd="0" presId="urn:microsoft.com/office/officeart/2005/8/layout/pyramid2"/>
    <dgm:cxn modelId="{23472466-B6AD-4950-A82D-A983CED783E0}" type="presParOf" srcId="{644C2259-84D3-4C3A-A7E1-C0F5A049F58F}" destId="{1118DB5E-918F-4E0E-B998-52CC643EAD6F}" srcOrd="1" destOrd="0" presId="urn:microsoft.com/office/officeart/2005/8/layout/pyramid2"/>
    <dgm:cxn modelId="{43C6181D-A2D7-4429-B6C6-9F3835AA5B59}" type="presParOf" srcId="{644C2259-84D3-4C3A-A7E1-C0F5A049F58F}" destId="{D89C29F8-A240-420A-8E17-6E010B512A5C}" srcOrd="2" destOrd="0" presId="urn:microsoft.com/office/officeart/2005/8/layout/pyramid2"/>
    <dgm:cxn modelId="{C763DA74-8D5D-4DF7-8DAB-547CDE8DFA39}" type="presParOf" srcId="{644C2259-84D3-4C3A-A7E1-C0F5A049F58F}" destId="{70F85FB8-9EC8-4987-BE95-3E27D1B9E176}" srcOrd="3" destOrd="0" presId="urn:microsoft.com/office/officeart/2005/8/layout/pyramid2"/>
    <dgm:cxn modelId="{3A555034-730A-4ABC-941F-C6E44A368C74}" type="presParOf" srcId="{644C2259-84D3-4C3A-A7E1-C0F5A049F58F}" destId="{0AEBF5E2-EE86-4980-B14C-CA53194D54A1}" srcOrd="4" destOrd="0" presId="urn:microsoft.com/office/officeart/2005/8/layout/pyramid2"/>
    <dgm:cxn modelId="{F47B0199-6948-4785-963D-42884FD83328}" type="presParOf" srcId="{644C2259-84D3-4C3A-A7E1-C0F5A049F58F}" destId="{A389C005-127D-4F14-AE5B-343F63D16368}"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77A410-D7D1-416F-8C5B-27626BEA86E3}" type="doc">
      <dgm:prSet loTypeId="urn:microsoft.com/office/officeart/2005/8/layout/vProcess5" loCatId="process" qsTypeId="urn:microsoft.com/office/officeart/2005/8/quickstyle/simple1" qsCatId="simple" csTypeId="urn:microsoft.com/office/officeart/2005/8/colors/colorful1#4" csCatId="colorful" phldr="1"/>
      <dgm:spPr/>
      <dgm:t>
        <a:bodyPr/>
        <a:lstStyle/>
        <a:p>
          <a:endParaRPr lang="es-ES"/>
        </a:p>
      </dgm:t>
    </dgm:pt>
    <dgm:pt modelId="{B4D997B4-0AA0-4F83-B5E8-A391B99F246E}">
      <dgm:prSet phldrT="[Texto]"/>
      <dgm:spPr/>
      <dgm:t>
        <a:bodyPr/>
        <a:lstStyle/>
        <a:p>
          <a:r>
            <a:rPr lang="es-ES" dirty="0" err="1" smtClean="0"/>
            <a:t>Reiki</a:t>
          </a:r>
          <a:endParaRPr lang="es-ES" dirty="0"/>
        </a:p>
      </dgm:t>
    </dgm:pt>
    <dgm:pt modelId="{DDF3798A-4DA1-4622-B040-1AEC4C1CF9E1}" type="parTrans" cxnId="{CAE0818A-36E3-4173-8D55-EC28A2CC1A49}">
      <dgm:prSet/>
      <dgm:spPr/>
      <dgm:t>
        <a:bodyPr/>
        <a:lstStyle/>
        <a:p>
          <a:endParaRPr lang="es-ES"/>
        </a:p>
      </dgm:t>
    </dgm:pt>
    <dgm:pt modelId="{8B992031-4266-4FE9-8C13-2578C45831E6}" type="sibTrans" cxnId="{CAE0818A-36E3-4173-8D55-EC28A2CC1A49}">
      <dgm:prSet/>
      <dgm:spPr/>
      <dgm:t>
        <a:bodyPr/>
        <a:lstStyle/>
        <a:p>
          <a:endParaRPr lang="es-ES"/>
        </a:p>
      </dgm:t>
    </dgm:pt>
    <dgm:pt modelId="{A1C23846-9B39-40AB-9E40-0F15D1490CC7}">
      <dgm:prSet phldrT="[Texto]"/>
      <dgm:spPr/>
      <dgm:t>
        <a:bodyPr/>
        <a:lstStyle/>
        <a:p>
          <a:r>
            <a:rPr lang="es-ES" dirty="0" smtClean="0"/>
            <a:t>Aromaterapia</a:t>
          </a:r>
          <a:endParaRPr lang="es-ES" dirty="0"/>
        </a:p>
      </dgm:t>
    </dgm:pt>
    <dgm:pt modelId="{6E59A41D-5430-4BE6-8AB6-B7394DB7A0BB}" type="parTrans" cxnId="{BA7CBAE1-5BED-4DF1-9B95-EE623FD37A7E}">
      <dgm:prSet/>
      <dgm:spPr/>
      <dgm:t>
        <a:bodyPr/>
        <a:lstStyle/>
        <a:p>
          <a:endParaRPr lang="es-ES"/>
        </a:p>
      </dgm:t>
    </dgm:pt>
    <dgm:pt modelId="{28955489-8466-402E-B397-42D35D83E4C0}" type="sibTrans" cxnId="{BA7CBAE1-5BED-4DF1-9B95-EE623FD37A7E}">
      <dgm:prSet/>
      <dgm:spPr/>
      <dgm:t>
        <a:bodyPr/>
        <a:lstStyle/>
        <a:p>
          <a:endParaRPr lang="es-ES"/>
        </a:p>
      </dgm:t>
    </dgm:pt>
    <dgm:pt modelId="{E6D8B8BF-6E4D-4DE4-841B-21E53ECED328}">
      <dgm:prSet phldrT="[Texto]"/>
      <dgm:spPr/>
      <dgm:t>
        <a:bodyPr/>
        <a:lstStyle/>
        <a:p>
          <a:r>
            <a:rPr lang="es-ES" dirty="0" smtClean="0"/>
            <a:t>Bioenergía</a:t>
          </a:r>
          <a:endParaRPr lang="es-ES" dirty="0"/>
        </a:p>
      </dgm:t>
    </dgm:pt>
    <dgm:pt modelId="{4F8C0D3F-2AA8-4049-9696-39A607793DE5}" type="parTrans" cxnId="{83415E5F-0186-43A9-8F30-8F013AD5B9CC}">
      <dgm:prSet/>
      <dgm:spPr/>
      <dgm:t>
        <a:bodyPr/>
        <a:lstStyle/>
        <a:p>
          <a:endParaRPr lang="es-ES"/>
        </a:p>
      </dgm:t>
    </dgm:pt>
    <dgm:pt modelId="{4A18BB6E-11C9-4789-BCC2-B0062C05D27B}" type="sibTrans" cxnId="{83415E5F-0186-43A9-8F30-8F013AD5B9CC}">
      <dgm:prSet/>
      <dgm:spPr/>
      <dgm:t>
        <a:bodyPr/>
        <a:lstStyle/>
        <a:p>
          <a:endParaRPr lang="es-ES"/>
        </a:p>
      </dgm:t>
    </dgm:pt>
    <dgm:pt modelId="{E13850BA-4AEC-4E5B-9441-4635189DA356}" type="pres">
      <dgm:prSet presAssocID="{6677A410-D7D1-416F-8C5B-27626BEA86E3}" presName="outerComposite" presStyleCnt="0">
        <dgm:presLayoutVars>
          <dgm:chMax val="5"/>
          <dgm:dir/>
          <dgm:resizeHandles val="exact"/>
        </dgm:presLayoutVars>
      </dgm:prSet>
      <dgm:spPr/>
      <dgm:t>
        <a:bodyPr/>
        <a:lstStyle/>
        <a:p>
          <a:endParaRPr lang="es-ES"/>
        </a:p>
      </dgm:t>
    </dgm:pt>
    <dgm:pt modelId="{97F8380B-E03B-439E-BD3D-87A10D60B7A4}" type="pres">
      <dgm:prSet presAssocID="{6677A410-D7D1-416F-8C5B-27626BEA86E3}" presName="dummyMaxCanvas" presStyleCnt="0">
        <dgm:presLayoutVars/>
      </dgm:prSet>
      <dgm:spPr/>
    </dgm:pt>
    <dgm:pt modelId="{95D13A5D-3FBD-4082-A052-B93B3982E3AC}" type="pres">
      <dgm:prSet presAssocID="{6677A410-D7D1-416F-8C5B-27626BEA86E3}" presName="ThreeNodes_1" presStyleLbl="node1" presStyleIdx="0" presStyleCnt="3">
        <dgm:presLayoutVars>
          <dgm:bulletEnabled val="1"/>
        </dgm:presLayoutVars>
      </dgm:prSet>
      <dgm:spPr/>
      <dgm:t>
        <a:bodyPr/>
        <a:lstStyle/>
        <a:p>
          <a:endParaRPr lang="es-ES"/>
        </a:p>
      </dgm:t>
    </dgm:pt>
    <dgm:pt modelId="{98D717EE-AA6F-429B-82A3-B3F81A72BB02}" type="pres">
      <dgm:prSet presAssocID="{6677A410-D7D1-416F-8C5B-27626BEA86E3}" presName="ThreeNodes_2" presStyleLbl="node1" presStyleIdx="1" presStyleCnt="3">
        <dgm:presLayoutVars>
          <dgm:bulletEnabled val="1"/>
        </dgm:presLayoutVars>
      </dgm:prSet>
      <dgm:spPr/>
      <dgm:t>
        <a:bodyPr/>
        <a:lstStyle/>
        <a:p>
          <a:endParaRPr lang="es-ES"/>
        </a:p>
      </dgm:t>
    </dgm:pt>
    <dgm:pt modelId="{0BD33AC9-E5EF-4AA7-B067-D2529944D175}" type="pres">
      <dgm:prSet presAssocID="{6677A410-D7D1-416F-8C5B-27626BEA86E3}" presName="ThreeNodes_3" presStyleLbl="node1" presStyleIdx="2" presStyleCnt="3">
        <dgm:presLayoutVars>
          <dgm:bulletEnabled val="1"/>
        </dgm:presLayoutVars>
      </dgm:prSet>
      <dgm:spPr/>
      <dgm:t>
        <a:bodyPr/>
        <a:lstStyle/>
        <a:p>
          <a:endParaRPr lang="es-ES"/>
        </a:p>
      </dgm:t>
    </dgm:pt>
    <dgm:pt modelId="{C03A005E-2F9F-4BD9-A9D6-4BAC70A5FD7D}" type="pres">
      <dgm:prSet presAssocID="{6677A410-D7D1-416F-8C5B-27626BEA86E3}" presName="ThreeConn_1-2" presStyleLbl="fgAccFollowNode1" presStyleIdx="0" presStyleCnt="2">
        <dgm:presLayoutVars>
          <dgm:bulletEnabled val="1"/>
        </dgm:presLayoutVars>
      </dgm:prSet>
      <dgm:spPr/>
      <dgm:t>
        <a:bodyPr/>
        <a:lstStyle/>
        <a:p>
          <a:endParaRPr lang="es-ES"/>
        </a:p>
      </dgm:t>
    </dgm:pt>
    <dgm:pt modelId="{AB47341E-B5F0-4049-9560-9C73DE5BC9B8}" type="pres">
      <dgm:prSet presAssocID="{6677A410-D7D1-416F-8C5B-27626BEA86E3}" presName="ThreeConn_2-3" presStyleLbl="fgAccFollowNode1" presStyleIdx="1" presStyleCnt="2">
        <dgm:presLayoutVars>
          <dgm:bulletEnabled val="1"/>
        </dgm:presLayoutVars>
      </dgm:prSet>
      <dgm:spPr/>
      <dgm:t>
        <a:bodyPr/>
        <a:lstStyle/>
        <a:p>
          <a:endParaRPr lang="es-ES"/>
        </a:p>
      </dgm:t>
    </dgm:pt>
    <dgm:pt modelId="{CBA61349-78E9-49C6-BED5-C48C216D5DA7}" type="pres">
      <dgm:prSet presAssocID="{6677A410-D7D1-416F-8C5B-27626BEA86E3}" presName="ThreeNodes_1_text" presStyleLbl="node1" presStyleIdx="2" presStyleCnt="3">
        <dgm:presLayoutVars>
          <dgm:bulletEnabled val="1"/>
        </dgm:presLayoutVars>
      </dgm:prSet>
      <dgm:spPr/>
      <dgm:t>
        <a:bodyPr/>
        <a:lstStyle/>
        <a:p>
          <a:endParaRPr lang="es-ES"/>
        </a:p>
      </dgm:t>
    </dgm:pt>
    <dgm:pt modelId="{292228AF-2E95-453A-AA67-1F3C8B355389}" type="pres">
      <dgm:prSet presAssocID="{6677A410-D7D1-416F-8C5B-27626BEA86E3}" presName="ThreeNodes_2_text" presStyleLbl="node1" presStyleIdx="2" presStyleCnt="3">
        <dgm:presLayoutVars>
          <dgm:bulletEnabled val="1"/>
        </dgm:presLayoutVars>
      </dgm:prSet>
      <dgm:spPr/>
      <dgm:t>
        <a:bodyPr/>
        <a:lstStyle/>
        <a:p>
          <a:endParaRPr lang="es-ES"/>
        </a:p>
      </dgm:t>
    </dgm:pt>
    <dgm:pt modelId="{0507659D-9048-4CB9-99B0-D177FD81A015}" type="pres">
      <dgm:prSet presAssocID="{6677A410-D7D1-416F-8C5B-27626BEA86E3}" presName="ThreeNodes_3_text" presStyleLbl="node1" presStyleIdx="2" presStyleCnt="3">
        <dgm:presLayoutVars>
          <dgm:bulletEnabled val="1"/>
        </dgm:presLayoutVars>
      </dgm:prSet>
      <dgm:spPr/>
      <dgm:t>
        <a:bodyPr/>
        <a:lstStyle/>
        <a:p>
          <a:endParaRPr lang="es-ES"/>
        </a:p>
      </dgm:t>
    </dgm:pt>
  </dgm:ptLst>
  <dgm:cxnLst>
    <dgm:cxn modelId="{91B14F78-93D8-4F0D-B6FA-B50E774E0295}" type="presOf" srcId="{E6D8B8BF-6E4D-4DE4-841B-21E53ECED328}" destId="{0BD33AC9-E5EF-4AA7-B067-D2529944D175}" srcOrd="0" destOrd="0" presId="urn:microsoft.com/office/officeart/2005/8/layout/vProcess5"/>
    <dgm:cxn modelId="{880BE086-C6CC-49CE-96B4-2A3508AE170E}" type="presOf" srcId="{A1C23846-9B39-40AB-9E40-0F15D1490CC7}" destId="{98D717EE-AA6F-429B-82A3-B3F81A72BB02}" srcOrd="0" destOrd="0" presId="urn:microsoft.com/office/officeart/2005/8/layout/vProcess5"/>
    <dgm:cxn modelId="{0B977391-F880-4287-A810-FD92C97826A8}" type="presOf" srcId="{6677A410-D7D1-416F-8C5B-27626BEA86E3}" destId="{E13850BA-4AEC-4E5B-9441-4635189DA356}" srcOrd="0" destOrd="0" presId="urn:microsoft.com/office/officeart/2005/8/layout/vProcess5"/>
    <dgm:cxn modelId="{6F3BF967-F061-4031-A3A1-7A6A1A94B826}" type="presOf" srcId="{A1C23846-9B39-40AB-9E40-0F15D1490CC7}" destId="{292228AF-2E95-453A-AA67-1F3C8B355389}" srcOrd="1" destOrd="0" presId="urn:microsoft.com/office/officeart/2005/8/layout/vProcess5"/>
    <dgm:cxn modelId="{19A632DF-EAB7-4586-A6DF-2815E1807082}" type="presOf" srcId="{28955489-8466-402E-B397-42D35D83E4C0}" destId="{AB47341E-B5F0-4049-9560-9C73DE5BC9B8}" srcOrd="0" destOrd="0" presId="urn:microsoft.com/office/officeart/2005/8/layout/vProcess5"/>
    <dgm:cxn modelId="{9694A0DF-4821-4A44-B2AD-BFE16894ACD0}" type="presOf" srcId="{B4D997B4-0AA0-4F83-B5E8-A391B99F246E}" destId="{CBA61349-78E9-49C6-BED5-C48C216D5DA7}" srcOrd="1" destOrd="0" presId="urn:microsoft.com/office/officeart/2005/8/layout/vProcess5"/>
    <dgm:cxn modelId="{CAE0818A-36E3-4173-8D55-EC28A2CC1A49}" srcId="{6677A410-D7D1-416F-8C5B-27626BEA86E3}" destId="{B4D997B4-0AA0-4F83-B5E8-A391B99F246E}" srcOrd="0" destOrd="0" parTransId="{DDF3798A-4DA1-4622-B040-1AEC4C1CF9E1}" sibTransId="{8B992031-4266-4FE9-8C13-2578C45831E6}"/>
    <dgm:cxn modelId="{3573BD3F-622D-4588-849E-DA871E9E273A}" type="presOf" srcId="{8B992031-4266-4FE9-8C13-2578C45831E6}" destId="{C03A005E-2F9F-4BD9-A9D6-4BAC70A5FD7D}" srcOrd="0" destOrd="0" presId="urn:microsoft.com/office/officeart/2005/8/layout/vProcess5"/>
    <dgm:cxn modelId="{783AC661-B349-4AE0-840F-D60B5476B37F}" type="presOf" srcId="{B4D997B4-0AA0-4F83-B5E8-A391B99F246E}" destId="{95D13A5D-3FBD-4082-A052-B93B3982E3AC}" srcOrd="0" destOrd="0" presId="urn:microsoft.com/office/officeart/2005/8/layout/vProcess5"/>
    <dgm:cxn modelId="{83415E5F-0186-43A9-8F30-8F013AD5B9CC}" srcId="{6677A410-D7D1-416F-8C5B-27626BEA86E3}" destId="{E6D8B8BF-6E4D-4DE4-841B-21E53ECED328}" srcOrd="2" destOrd="0" parTransId="{4F8C0D3F-2AA8-4049-9696-39A607793DE5}" sibTransId="{4A18BB6E-11C9-4789-BCC2-B0062C05D27B}"/>
    <dgm:cxn modelId="{2AA60B2D-1CC7-4ADC-9B68-E6CC1699B0A4}" type="presOf" srcId="{E6D8B8BF-6E4D-4DE4-841B-21E53ECED328}" destId="{0507659D-9048-4CB9-99B0-D177FD81A015}" srcOrd="1" destOrd="0" presId="urn:microsoft.com/office/officeart/2005/8/layout/vProcess5"/>
    <dgm:cxn modelId="{BA7CBAE1-5BED-4DF1-9B95-EE623FD37A7E}" srcId="{6677A410-D7D1-416F-8C5B-27626BEA86E3}" destId="{A1C23846-9B39-40AB-9E40-0F15D1490CC7}" srcOrd="1" destOrd="0" parTransId="{6E59A41D-5430-4BE6-8AB6-B7394DB7A0BB}" sibTransId="{28955489-8466-402E-B397-42D35D83E4C0}"/>
    <dgm:cxn modelId="{41EF8B2D-1324-4141-A149-976C30780407}" type="presParOf" srcId="{E13850BA-4AEC-4E5B-9441-4635189DA356}" destId="{97F8380B-E03B-439E-BD3D-87A10D60B7A4}" srcOrd="0" destOrd="0" presId="urn:microsoft.com/office/officeart/2005/8/layout/vProcess5"/>
    <dgm:cxn modelId="{515FDB79-1713-4323-B487-9F460C5EE2E8}" type="presParOf" srcId="{E13850BA-4AEC-4E5B-9441-4635189DA356}" destId="{95D13A5D-3FBD-4082-A052-B93B3982E3AC}" srcOrd="1" destOrd="0" presId="urn:microsoft.com/office/officeart/2005/8/layout/vProcess5"/>
    <dgm:cxn modelId="{465072D9-B901-42B0-B785-F3A992D0300B}" type="presParOf" srcId="{E13850BA-4AEC-4E5B-9441-4635189DA356}" destId="{98D717EE-AA6F-429B-82A3-B3F81A72BB02}" srcOrd="2" destOrd="0" presId="urn:microsoft.com/office/officeart/2005/8/layout/vProcess5"/>
    <dgm:cxn modelId="{AA806B15-AB95-4A8B-8CA5-3455DF388C0F}" type="presParOf" srcId="{E13850BA-4AEC-4E5B-9441-4635189DA356}" destId="{0BD33AC9-E5EF-4AA7-B067-D2529944D175}" srcOrd="3" destOrd="0" presId="urn:microsoft.com/office/officeart/2005/8/layout/vProcess5"/>
    <dgm:cxn modelId="{F0B880D3-65BC-46A6-89D8-AB4661417EAE}" type="presParOf" srcId="{E13850BA-4AEC-4E5B-9441-4635189DA356}" destId="{C03A005E-2F9F-4BD9-A9D6-4BAC70A5FD7D}" srcOrd="4" destOrd="0" presId="urn:microsoft.com/office/officeart/2005/8/layout/vProcess5"/>
    <dgm:cxn modelId="{5163DFCF-BC00-40E2-B55B-676FF1FAFFAB}" type="presParOf" srcId="{E13850BA-4AEC-4E5B-9441-4635189DA356}" destId="{AB47341E-B5F0-4049-9560-9C73DE5BC9B8}" srcOrd="5" destOrd="0" presId="urn:microsoft.com/office/officeart/2005/8/layout/vProcess5"/>
    <dgm:cxn modelId="{7C811449-68F0-407D-8CA8-3047E59568AA}" type="presParOf" srcId="{E13850BA-4AEC-4E5B-9441-4635189DA356}" destId="{CBA61349-78E9-49C6-BED5-C48C216D5DA7}" srcOrd="6" destOrd="0" presId="urn:microsoft.com/office/officeart/2005/8/layout/vProcess5"/>
    <dgm:cxn modelId="{8B8BDF61-CCF5-4C8D-9022-E93306FDC56A}" type="presParOf" srcId="{E13850BA-4AEC-4E5B-9441-4635189DA356}" destId="{292228AF-2E95-453A-AA67-1F3C8B355389}" srcOrd="7" destOrd="0" presId="urn:microsoft.com/office/officeart/2005/8/layout/vProcess5"/>
    <dgm:cxn modelId="{0A2E2295-5593-431B-A84F-617683014599}" type="presParOf" srcId="{E13850BA-4AEC-4E5B-9441-4635189DA356}" destId="{0507659D-9048-4CB9-99B0-D177FD81A015}"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F70327-D217-4479-A18C-7C22A2E7509F}" type="doc">
      <dgm:prSet loTypeId="urn:microsoft.com/office/officeart/2005/8/layout/hProcess9" loCatId="process" qsTypeId="urn:microsoft.com/office/officeart/2005/8/quickstyle/simple1" qsCatId="simple" csTypeId="urn:microsoft.com/office/officeart/2005/8/colors/colorful1#5" csCatId="colorful" phldr="1"/>
      <dgm:spPr/>
    </dgm:pt>
    <dgm:pt modelId="{1C48C282-86AA-46D9-8004-EFB4BBA9BA4A}">
      <dgm:prSet phldrT="[Texto]"/>
      <dgm:spPr/>
      <dgm:t>
        <a:bodyPr/>
        <a:lstStyle/>
        <a:p>
          <a:r>
            <a:rPr lang="es-ES" dirty="0" smtClean="0"/>
            <a:t>Terapéutica </a:t>
          </a:r>
        </a:p>
        <a:p>
          <a:r>
            <a:rPr lang="es-ES" dirty="0" smtClean="0"/>
            <a:t>quirúrgica</a:t>
          </a:r>
          <a:endParaRPr lang="es-ES" dirty="0"/>
        </a:p>
      </dgm:t>
    </dgm:pt>
    <dgm:pt modelId="{8D838516-A2C3-4828-A0E2-518E135A2949}" type="parTrans" cxnId="{F5D043F1-508A-42B0-AF3B-057E85F1E0F9}">
      <dgm:prSet/>
      <dgm:spPr/>
      <dgm:t>
        <a:bodyPr/>
        <a:lstStyle/>
        <a:p>
          <a:endParaRPr lang="es-ES"/>
        </a:p>
      </dgm:t>
    </dgm:pt>
    <dgm:pt modelId="{51DFB2AB-1A63-4675-AC31-B09AFC8FDFD9}" type="sibTrans" cxnId="{F5D043F1-508A-42B0-AF3B-057E85F1E0F9}">
      <dgm:prSet/>
      <dgm:spPr/>
      <dgm:t>
        <a:bodyPr/>
        <a:lstStyle/>
        <a:p>
          <a:endParaRPr lang="es-ES"/>
        </a:p>
      </dgm:t>
    </dgm:pt>
    <dgm:pt modelId="{C6E1894E-96D2-47A6-B7F8-D4C3C9745C1D}">
      <dgm:prSet phldrT="[Texto]"/>
      <dgm:spPr/>
      <dgm:t>
        <a:bodyPr/>
        <a:lstStyle/>
        <a:p>
          <a:r>
            <a:rPr lang="es-ES" dirty="0" smtClean="0"/>
            <a:t>Farmacología </a:t>
          </a:r>
        </a:p>
        <a:p>
          <a:r>
            <a:rPr lang="es-ES" dirty="0" smtClean="0"/>
            <a:t>general</a:t>
          </a:r>
          <a:endParaRPr lang="es-ES" dirty="0"/>
        </a:p>
      </dgm:t>
    </dgm:pt>
    <dgm:pt modelId="{F1BB0A63-DE78-4FAF-BE7A-9393E440CC9E}" type="parTrans" cxnId="{CAD398FF-FBD1-404E-9617-C26E49E687D5}">
      <dgm:prSet/>
      <dgm:spPr/>
      <dgm:t>
        <a:bodyPr/>
        <a:lstStyle/>
        <a:p>
          <a:endParaRPr lang="es-ES"/>
        </a:p>
      </dgm:t>
    </dgm:pt>
    <dgm:pt modelId="{A05C9CA1-03B5-463B-AB65-3FB09FE52254}" type="sibTrans" cxnId="{CAD398FF-FBD1-404E-9617-C26E49E687D5}">
      <dgm:prSet/>
      <dgm:spPr/>
      <dgm:t>
        <a:bodyPr/>
        <a:lstStyle/>
        <a:p>
          <a:endParaRPr lang="es-ES"/>
        </a:p>
      </dgm:t>
    </dgm:pt>
    <dgm:pt modelId="{4D5AE6C8-28BC-4EB1-B774-E9914330FD23}">
      <dgm:prSet phldrT="[Texto]"/>
      <dgm:spPr/>
      <dgm:t>
        <a:bodyPr/>
        <a:lstStyle/>
        <a:p>
          <a:r>
            <a:rPr lang="es-ES" dirty="0" smtClean="0"/>
            <a:t>Terapéutica </a:t>
          </a:r>
        </a:p>
        <a:p>
          <a:r>
            <a:rPr lang="es-ES" dirty="0" smtClean="0"/>
            <a:t>clínica</a:t>
          </a:r>
          <a:endParaRPr lang="es-ES" dirty="0"/>
        </a:p>
      </dgm:t>
    </dgm:pt>
    <dgm:pt modelId="{28D4DAC1-6454-4A84-96DC-2361CA0D56A0}" type="parTrans" cxnId="{F81630A2-4365-45F1-8DBC-F86381428271}">
      <dgm:prSet/>
      <dgm:spPr/>
      <dgm:t>
        <a:bodyPr/>
        <a:lstStyle/>
        <a:p>
          <a:endParaRPr lang="es-ES"/>
        </a:p>
      </dgm:t>
    </dgm:pt>
    <dgm:pt modelId="{BD29AA1C-E338-435A-AE38-5453441172CE}" type="sibTrans" cxnId="{F81630A2-4365-45F1-8DBC-F86381428271}">
      <dgm:prSet/>
      <dgm:spPr/>
      <dgm:t>
        <a:bodyPr/>
        <a:lstStyle/>
        <a:p>
          <a:endParaRPr lang="es-ES"/>
        </a:p>
      </dgm:t>
    </dgm:pt>
    <dgm:pt modelId="{6157CCFF-9A7D-4065-9CAE-2346B5D3452D}" type="pres">
      <dgm:prSet presAssocID="{BAF70327-D217-4479-A18C-7C22A2E7509F}" presName="CompostProcess" presStyleCnt="0">
        <dgm:presLayoutVars>
          <dgm:dir/>
          <dgm:resizeHandles val="exact"/>
        </dgm:presLayoutVars>
      </dgm:prSet>
      <dgm:spPr/>
    </dgm:pt>
    <dgm:pt modelId="{0E93993D-0ACF-4C64-A26A-8A5BDCA0A9D2}" type="pres">
      <dgm:prSet presAssocID="{BAF70327-D217-4479-A18C-7C22A2E7509F}" presName="arrow" presStyleLbl="bgShp" presStyleIdx="0" presStyleCnt="1"/>
      <dgm:spPr/>
    </dgm:pt>
    <dgm:pt modelId="{7CB3512B-5168-49F3-814F-40754009E5E7}" type="pres">
      <dgm:prSet presAssocID="{BAF70327-D217-4479-A18C-7C22A2E7509F}" presName="linearProcess" presStyleCnt="0"/>
      <dgm:spPr/>
    </dgm:pt>
    <dgm:pt modelId="{3E3FDE67-FB7C-4C78-9A75-29D0955F0D67}" type="pres">
      <dgm:prSet presAssocID="{1C48C282-86AA-46D9-8004-EFB4BBA9BA4A}" presName="textNode" presStyleLbl="node1" presStyleIdx="0" presStyleCnt="3">
        <dgm:presLayoutVars>
          <dgm:bulletEnabled val="1"/>
        </dgm:presLayoutVars>
      </dgm:prSet>
      <dgm:spPr/>
      <dgm:t>
        <a:bodyPr/>
        <a:lstStyle/>
        <a:p>
          <a:endParaRPr lang="es-ES"/>
        </a:p>
      </dgm:t>
    </dgm:pt>
    <dgm:pt modelId="{589A50C0-791E-4FAF-9874-FFD010AEBB7A}" type="pres">
      <dgm:prSet presAssocID="{51DFB2AB-1A63-4675-AC31-B09AFC8FDFD9}" presName="sibTrans" presStyleCnt="0"/>
      <dgm:spPr/>
    </dgm:pt>
    <dgm:pt modelId="{71E20CE2-AFA8-45EB-9B5C-C539626B544F}" type="pres">
      <dgm:prSet presAssocID="{C6E1894E-96D2-47A6-B7F8-D4C3C9745C1D}" presName="textNode" presStyleLbl="node1" presStyleIdx="1" presStyleCnt="3">
        <dgm:presLayoutVars>
          <dgm:bulletEnabled val="1"/>
        </dgm:presLayoutVars>
      </dgm:prSet>
      <dgm:spPr/>
      <dgm:t>
        <a:bodyPr/>
        <a:lstStyle/>
        <a:p>
          <a:endParaRPr lang="es-ES"/>
        </a:p>
      </dgm:t>
    </dgm:pt>
    <dgm:pt modelId="{46D97372-9713-4534-B95C-EF4D7B0C8066}" type="pres">
      <dgm:prSet presAssocID="{A05C9CA1-03B5-463B-AB65-3FB09FE52254}" presName="sibTrans" presStyleCnt="0"/>
      <dgm:spPr/>
    </dgm:pt>
    <dgm:pt modelId="{D2CBB0EA-1875-4719-800C-F15E33D22ACA}" type="pres">
      <dgm:prSet presAssocID="{4D5AE6C8-28BC-4EB1-B774-E9914330FD23}" presName="textNode" presStyleLbl="node1" presStyleIdx="2" presStyleCnt="3">
        <dgm:presLayoutVars>
          <dgm:bulletEnabled val="1"/>
        </dgm:presLayoutVars>
      </dgm:prSet>
      <dgm:spPr/>
      <dgm:t>
        <a:bodyPr/>
        <a:lstStyle/>
        <a:p>
          <a:endParaRPr lang="es-ES"/>
        </a:p>
      </dgm:t>
    </dgm:pt>
  </dgm:ptLst>
  <dgm:cxnLst>
    <dgm:cxn modelId="{AD4D255C-9852-4332-9C59-BCF25F8EC54D}" type="presOf" srcId="{BAF70327-D217-4479-A18C-7C22A2E7509F}" destId="{6157CCFF-9A7D-4065-9CAE-2346B5D3452D}" srcOrd="0" destOrd="0" presId="urn:microsoft.com/office/officeart/2005/8/layout/hProcess9"/>
    <dgm:cxn modelId="{F81630A2-4365-45F1-8DBC-F86381428271}" srcId="{BAF70327-D217-4479-A18C-7C22A2E7509F}" destId="{4D5AE6C8-28BC-4EB1-B774-E9914330FD23}" srcOrd="2" destOrd="0" parTransId="{28D4DAC1-6454-4A84-96DC-2361CA0D56A0}" sibTransId="{BD29AA1C-E338-435A-AE38-5453441172CE}"/>
    <dgm:cxn modelId="{E0F324AB-8B3A-4DBD-9E3F-A93F60551F93}" type="presOf" srcId="{C6E1894E-96D2-47A6-B7F8-D4C3C9745C1D}" destId="{71E20CE2-AFA8-45EB-9B5C-C539626B544F}" srcOrd="0" destOrd="0" presId="urn:microsoft.com/office/officeart/2005/8/layout/hProcess9"/>
    <dgm:cxn modelId="{F5D043F1-508A-42B0-AF3B-057E85F1E0F9}" srcId="{BAF70327-D217-4479-A18C-7C22A2E7509F}" destId="{1C48C282-86AA-46D9-8004-EFB4BBA9BA4A}" srcOrd="0" destOrd="0" parTransId="{8D838516-A2C3-4828-A0E2-518E135A2949}" sibTransId="{51DFB2AB-1A63-4675-AC31-B09AFC8FDFD9}"/>
    <dgm:cxn modelId="{59B1000F-28D0-458D-8A87-098D00A969D3}" type="presOf" srcId="{4D5AE6C8-28BC-4EB1-B774-E9914330FD23}" destId="{D2CBB0EA-1875-4719-800C-F15E33D22ACA}" srcOrd="0" destOrd="0" presId="urn:microsoft.com/office/officeart/2005/8/layout/hProcess9"/>
    <dgm:cxn modelId="{CAD398FF-FBD1-404E-9617-C26E49E687D5}" srcId="{BAF70327-D217-4479-A18C-7C22A2E7509F}" destId="{C6E1894E-96D2-47A6-B7F8-D4C3C9745C1D}" srcOrd="1" destOrd="0" parTransId="{F1BB0A63-DE78-4FAF-BE7A-9393E440CC9E}" sibTransId="{A05C9CA1-03B5-463B-AB65-3FB09FE52254}"/>
    <dgm:cxn modelId="{1D1E867F-DC50-4A32-A0A6-8C461DCDC5B5}" type="presOf" srcId="{1C48C282-86AA-46D9-8004-EFB4BBA9BA4A}" destId="{3E3FDE67-FB7C-4C78-9A75-29D0955F0D67}" srcOrd="0" destOrd="0" presId="urn:microsoft.com/office/officeart/2005/8/layout/hProcess9"/>
    <dgm:cxn modelId="{95575715-A3AC-40C3-BC25-6FD64B3D1315}" type="presParOf" srcId="{6157CCFF-9A7D-4065-9CAE-2346B5D3452D}" destId="{0E93993D-0ACF-4C64-A26A-8A5BDCA0A9D2}" srcOrd="0" destOrd="0" presId="urn:microsoft.com/office/officeart/2005/8/layout/hProcess9"/>
    <dgm:cxn modelId="{573A7713-EE0D-40CA-A54D-9367E4222815}" type="presParOf" srcId="{6157CCFF-9A7D-4065-9CAE-2346B5D3452D}" destId="{7CB3512B-5168-49F3-814F-40754009E5E7}" srcOrd="1" destOrd="0" presId="urn:microsoft.com/office/officeart/2005/8/layout/hProcess9"/>
    <dgm:cxn modelId="{10A2ED69-2BF5-4822-9941-924333F44D34}" type="presParOf" srcId="{7CB3512B-5168-49F3-814F-40754009E5E7}" destId="{3E3FDE67-FB7C-4C78-9A75-29D0955F0D67}" srcOrd="0" destOrd="0" presId="urn:microsoft.com/office/officeart/2005/8/layout/hProcess9"/>
    <dgm:cxn modelId="{CBD339A2-7D0D-4022-92C8-C5C8847EAF5A}" type="presParOf" srcId="{7CB3512B-5168-49F3-814F-40754009E5E7}" destId="{589A50C0-791E-4FAF-9874-FFD010AEBB7A}" srcOrd="1" destOrd="0" presId="urn:microsoft.com/office/officeart/2005/8/layout/hProcess9"/>
    <dgm:cxn modelId="{AFC8F798-2763-4503-852A-5969C900A679}" type="presParOf" srcId="{7CB3512B-5168-49F3-814F-40754009E5E7}" destId="{71E20CE2-AFA8-45EB-9B5C-C539626B544F}" srcOrd="2" destOrd="0" presId="urn:microsoft.com/office/officeart/2005/8/layout/hProcess9"/>
    <dgm:cxn modelId="{23C441D3-9870-4888-A543-B162C3CDDC35}" type="presParOf" srcId="{7CB3512B-5168-49F3-814F-40754009E5E7}" destId="{46D97372-9713-4534-B95C-EF4D7B0C8066}" srcOrd="3" destOrd="0" presId="urn:microsoft.com/office/officeart/2005/8/layout/hProcess9"/>
    <dgm:cxn modelId="{CAF573C9-34BD-4D1B-BCE5-D81DC2D4D860}" type="presParOf" srcId="{7CB3512B-5168-49F3-814F-40754009E5E7}" destId="{D2CBB0EA-1875-4719-800C-F15E33D22AC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C6B133-C83C-4D73-A05B-4BF6AF1FB22D}" type="doc">
      <dgm:prSet loTypeId="urn:microsoft.com/office/officeart/2005/8/layout/target3" loCatId="list" qsTypeId="urn:microsoft.com/office/officeart/2005/8/quickstyle/simple1" qsCatId="simple" csTypeId="urn:microsoft.com/office/officeart/2005/8/colors/colorful1#6" csCatId="colorful" phldr="1"/>
      <dgm:spPr/>
      <dgm:t>
        <a:bodyPr/>
        <a:lstStyle/>
        <a:p>
          <a:endParaRPr lang="es-ES"/>
        </a:p>
      </dgm:t>
    </dgm:pt>
    <dgm:pt modelId="{7F4185A5-5F1C-47CB-BE69-1FE437879EC2}">
      <dgm:prSet phldrT="[Texto]"/>
      <dgm:spPr/>
      <dgm:t>
        <a:bodyPr/>
        <a:lstStyle/>
        <a:p>
          <a:r>
            <a:rPr lang="es-ES" dirty="0" smtClean="0"/>
            <a:t>Clasificación y uso de medicamentos veterinarios</a:t>
          </a:r>
          <a:endParaRPr lang="es-ES" dirty="0"/>
        </a:p>
      </dgm:t>
    </dgm:pt>
    <dgm:pt modelId="{C5CC32BA-66DA-4A2F-B808-621455FD1830}" type="parTrans" cxnId="{E94CCC81-CF2D-47C0-BEF3-C04360B5FD4A}">
      <dgm:prSet/>
      <dgm:spPr/>
      <dgm:t>
        <a:bodyPr/>
        <a:lstStyle/>
        <a:p>
          <a:endParaRPr lang="es-ES"/>
        </a:p>
      </dgm:t>
    </dgm:pt>
    <dgm:pt modelId="{0ADFC27C-5D62-45C8-B4A3-A572B184294E}" type="sibTrans" cxnId="{E94CCC81-CF2D-47C0-BEF3-C04360B5FD4A}">
      <dgm:prSet/>
      <dgm:spPr/>
      <dgm:t>
        <a:bodyPr/>
        <a:lstStyle/>
        <a:p>
          <a:endParaRPr lang="es-ES"/>
        </a:p>
      </dgm:t>
    </dgm:pt>
    <dgm:pt modelId="{86B73862-B61D-499F-AE65-E33448DC536E}">
      <dgm:prSet phldrT="[Texto]"/>
      <dgm:spPr/>
      <dgm:t>
        <a:bodyPr/>
        <a:lstStyle/>
        <a:p>
          <a:r>
            <a:rPr lang="es-ES" dirty="0" smtClean="0"/>
            <a:t>Terapéutica clínica</a:t>
          </a:r>
          <a:endParaRPr lang="es-ES" dirty="0"/>
        </a:p>
      </dgm:t>
    </dgm:pt>
    <dgm:pt modelId="{D17B57CB-0A2A-494D-BEBB-B8E4E27CB9EB}" type="parTrans" cxnId="{602E8D45-60B7-415B-89AF-8CFAB43A0797}">
      <dgm:prSet/>
      <dgm:spPr/>
      <dgm:t>
        <a:bodyPr/>
        <a:lstStyle/>
        <a:p>
          <a:endParaRPr lang="es-ES"/>
        </a:p>
      </dgm:t>
    </dgm:pt>
    <dgm:pt modelId="{A84366FA-BBBA-4C3D-90B2-C63AAF4B96CE}" type="sibTrans" cxnId="{602E8D45-60B7-415B-89AF-8CFAB43A0797}">
      <dgm:prSet/>
      <dgm:spPr/>
      <dgm:t>
        <a:bodyPr/>
        <a:lstStyle/>
        <a:p>
          <a:endParaRPr lang="es-ES"/>
        </a:p>
      </dgm:t>
    </dgm:pt>
    <dgm:pt modelId="{A9026A3C-AA1B-4CE6-A0DF-AF127A08CCD8}">
      <dgm:prSet phldrT="[Texto]"/>
      <dgm:spPr/>
      <dgm:t>
        <a:bodyPr/>
        <a:lstStyle/>
        <a:p>
          <a:r>
            <a:rPr lang="es-ES" dirty="0" smtClean="0"/>
            <a:t>Dosificación clínica</a:t>
          </a:r>
          <a:endParaRPr lang="es-ES" dirty="0"/>
        </a:p>
      </dgm:t>
    </dgm:pt>
    <dgm:pt modelId="{E7117B54-5525-4947-89F0-455E9EB092A3}" type="parTrans" cxnId="{D1862B57-69E2-43D9-96E0-4958EE3E1FEF}">
      <dgm:prSet/>
      <dgm:spPr/>
      <dgm:t>
        <a:bodyPr/>
        <a:lstStyle/>
        <a:p>
          <a:endParaRPr lang="es-ES"/>
        </a:p>
      </dgm:t>
    </dgm:pt>
    <dgm:pt modelId="{F879F773-9E9C-4888-BE70-C63C945711AC}" type="sibTrans" cxnId="{D1862B57-69E2-43D9-96E0-4958EE3E1FEF}">
      <dgm:prSet/>
      <dgm:spPr/>
      <dgm:t>
        <a:bodyPr/>
        <a:lstStyle/>
        <a:p>
          <a:endParaRPr lang="es-ES"/>
        </a:p>
      </dgm:t>
    </dgm:pt>
    <dgm:pt modelId="{839944F5-7F7C-4018-ACC5-BAEA04C8542B}" type="pres">
      <dgm:prSet presAssocID="{50C6B133-C83C-4D73-A05B-4BF6AF1FB22D}" presName="Name0" presStyleCnt="0">
        <dgm:presLayoutVars>
          <dgm:chMax val="7"/>
          <dgm:dir/>
          <dgm:animLvl val="lvl"/>
          <dgm:resizeHandles val="exact"/>
        </dgm:presLayoutVars>
      </dgm:prSet>
      <dgm:spPr/>
      <dgm:t>
        <a:bodyPr/>
        <a:lstStyle/>
        <a:p>
          <a:endParaRPr lang="es-ES"/>
        </a:p>
      </dgm:t>
    </dgm:pt>
    <dgm:pt modelId="{AA50BED0-6FDE-4802-ACF0-F0FC60F22A40}" type="pres">
      <dgm:prSet presAssocID="{7F4185A5-5F1C-47CB-BE69-1FE437879EC2}" presName="circle1" presStyleLbl="node1" presStyleIdx="0" presStyleCnt="3"/>
      <dgm:spPr/>
    </dgm:pt>
    <dgm:pt modelId="{851EBE23-0D51-4CE6-BDEA-F1DEFA8006AE}" type="pres">
      <dgm:prSet presAssocID="{7F4185A5-5F1C-47CB-BE69-1FE437879EC2}" presName="space" presStyleCnt="0"/>
      <dgm:spPr/>
    </dgm:pt>
    <dgm:pt modelId="{4CC407CC-AE43-4F7C-A915-FC341F219BCF}" type="pres">
      <dgm:prSet presAssocID="{7F4185A5-5F1C-47CB-BE69-1FE437879EC2}" presName="rect1" presStyleLbl="alignAcc1" presStyleIdx="0" presStyleCnt="3"/>
      <dgm:spPr/>
      <dgm:t>
        <a:bodyPr/>
        <a:lstStyle/>
        <a:p>
          <a:endParaRPr lang="es-ES"/>
        </a:p>
      </dgm:t>
    </dgm:pt>
    <dgm:pt modelId="{3713745E-0FC0-4095-90B3-F409DA2F794C}" type="pres">
      <dgm:prSet presAssocID="{86B73862-B61D-499F-AE65-E33448DC536E}" presName="vertSpace2" presStyleLbl="node1" presStyleIdx="0" presStyleCnt="3"/>
      <dgm:spPr/>
    </dgm:pt>
    <dgm:pt modelId="{B65A27B3-9510-46CC-8F3F-CA4E90F1CC87}" type="pres">
      <dgm:prSet presAssocID="{86B73862-B61D-499F-AE65-E33448DC536E}" presName="circle2" presStyleLbl="node1" presStyleIdx="1" presStyleCnt="3"/>
      <dgm:spPr/>
    </dgm:pt>
    <dgm:pt modelId="{A1B8B9D7-B533-4855-8F00-1E538E16D22D}" type="pres">
      <dgm:prSet presAssocID="{86B73862-B61D-499F-AE65-E33448DC536E}" presName="rect2" presStyleLbl="alignAcc1" presStyleIdx="1" presStyleCnt="3"/>
      <dgm:spPr/>
      <dgm:t>
        <a:bodyPr/>
        <a:lstStyle/>
        <a:p>
          <a:endParaRPr lang="es-ES"/>
        </a:p>
      </dgm:t>
    </dgm:pt>
    <dgm:pt modelId="{D4CD6B89-8EC3-463B-BE76-FC77DCCCBD48}" type="pres">
      <dgm:prSet presAssocID="{A9026A3C-AA1B-4CE6-A0DF-AF127A08CCD8}" presName="vertSpace3" presStyleLbl="node1" presStyleIdx="1" presStyleCnt="3"/>
      <dgm:spPr/>
    </dgm:pt>
    <dgm:pt modelId="{97BE7503-9B6F-4381-BB7D-10E93A55BCFD}" type="pres">
      <dgm:prSet presAssocID="{A9026A3C-AA1B-4CE6-A0DF-AF127A08CCD8}" presName="circle3" presStyleLbl="node1" presStyleIdx="2" presStyleCnt="3"/>
      <dgm:spPr/>
    </dgm:pt>
    <dgm:pt modelId="{A4815D6B-E820-4493-A1AB-93B069AA06DB}" type="pres">
      <dgm:prSet presAssocID="{A9026A3C-AA1B-4CE6-A0DF-AF127A08CCD8}" presName="rect3" presStyleLbl="alignAcc1" presStyleIdx="2" presStyleCnt="3"/>
      <dgm:spPr/>
      <dgm:t>
        <a:bodyPr/>
        <a:lstStyle/>
        <a:p>
          <a:endParaRPr lang="es-ES"/>
        </a:p>
      </dgm:t>
    </dgm:pt>
    <dgm:pt modelId="{7BAEB71B-B29C-43FE-B7D4-49AA5BBA9AC1}" type="pres">
      <dgm:prSet presAssocID="{7F4185A5-5F1C-47CB-BE69-1FE437879EC2}" presName="rect1ParTxNoCh" presStyleLbl="alignAcc1" presStyleIdx="2" presStyleCnt="3">
        <dgm:presLayoutVars>
          <dgm:chMax val="1"/>
          <dgm:bulletEnabled val="1"/>
        </dgm:presLayoutVars>
      </dgm:prSet>
      <dgm:spPr/>
      <dgm:t>
        <a:bodyPr/>
        <a:lstStyle/>
        <a:p>
          <a:endParaRPr lang="es-ES"/>
        </a:p>
      </dgm:t>
    </dgm:pt>
    <dgm:pt modelId="{FCB7CA4E-1FFE-404A-8339-11CA8E8BC4FC}" type="pres">
      <dgm:prSet presAssocID="{86B73862-B61D-499F-AE65-E33448DC536E}" presName="rect2ParTxNoCh" presStyleLbl="alignAcc1" presStyleIdx="2" presStyleCnt="3">
        <dgm:presLayoutVars>
          <dgm:chMax val="1"/>
          <dgm:bulletEnabled val="1"/>
        </dgm:presLayoutVars>
      </dgm:prSet>
      <dgm:spPr/>
      <dgm:t>
        <a:bodyPr/>
        <a:lstStyle/>
        <a:p>
          <a:endParaRPr lang="es-ES"/>
        </a:p>
      </dgm:t>
    </dgm:pt>
    <dgm:pt modelId="{8357EC02-FD41-4250-A697-E4BE80D92003}" type="pres">
      <dgm:prSet presAssocID="{A9026A3C-AA1B-4CE6-A0DF-AF127A08CCD8}" presName="rect3ParTxNoCh" presStyleLbl="alignAcc1" presStyleIdx="2" presStyleCnt="3">
        <dgm:presLayoutVars>
          <dgm:chMax val="1"/>
          <dgm:bulletEnabled val="1"/>
        </dgm:presLayoutVars>
      </dgm:prSet>
      <dgm:spPr/>
      <dgm:t>
        <a:bodyPr/>
        <a:lstStyle/>
        <a:p>
          <a:endParaRPr lang="es-ES"/>
        </a:p>
      </dgm:t>
    </dgm:pt>
  </dgm:ptLst>
  <dgm:cxnLst>
    <dgm:cxn modelId="{DE70DD2A-DF1E-4F23-9D85-92CB7350263B}" type="presOf" srcId="{7F4185A5-5F1C-47CB-BE69-1FE437879EC2}" destId="{4CC407CC-AE43-4F7C-A915-FC341F219BCF}" srcOrd="0" destOrd="0" presId="urn:microsoft.com/office/officeart/2005/8/layout/target3"/>
    <dgm:cxn modelId="{602E8D45-60B7-415B-89AF-8CFAB43A0797}" srcId="{50C6B133-C83C-4D73-A05B-4BF6AF1FB22D}" destId="{86B73862-B61D-499F-AE65-E33448DC536E}" srcOrd="1" destOrd="0" parTransId="{D17B57CB-0A2A-494D-BEBB-B8E4E27CB9EB}" sibTransId="{A84366FA-BBBA-4C3D-90B2-C63AAF4B96CE}"/>
    <dgm:cxn modelId="{FA44DDEB-26AD-469B-AE6B-394641BEF47E}" type="presOf" srcId="{A9026A3C-AA1B-4CE6-A0DF-AF127A08CCD8}" destId="{8357EC02-FD41-4250-A697-E4BE80D92003}" srcOrd="1" destOrd="0" presId="urn:microsoft.com/office/officeart/2005/8/layout/target3"/>
    <dgm:cxn modelId="{D1862B57-69E2-43D9-96E0-4958EE3E1FEF}" srcId="{50C6B133-C83C-4D73-A05B-4BF6AF1FB22D}" destId="{A9026A3C-AA1B-4CE6-A0DF-AF127A08CCD8}" srcOrd="2" destOrd="0" parTransId="{E7117B54-5525-4947-89F0-455E9EB092A3}" sibTransId="{F879F773-9E9C-4888-BE70-C63C945711AC}"/>
    <dgm:cxn modelId="{4C3111C7-A809-4A00-9880-FB8BD4A5C906}" type="presOf" srcId="{86B73862-B61D-499F-AE65-E33448DC536E}" destId="{FCB7CA4E-1FFE-404A-8339-11CA8E8BC4FC}" srcOrd="1" destOrd="0" presId="urn:microsoft.com/office/officeart/2005/8/layout/target3"/>
    <dgm:cxn modelId="{E94CCC81-CF2D-47C0-BEF3-C04360B5FD4A}" srcId="{50C6B133-C83C-4D73-A05B-4BF6AF1FB22D}" destId="{7F4185A5-5F1C-47CB-BE69-1FE437879EC2}" srcOrd="0" destOrd="0" parTransId="{C5CC32BA-66DA-4A2F-B808-621455FD1830}" sibTransId="{0ADFC27C-5D62-45C8-B4A3-A572B184294E}"/>
    <dgm:cxn modelId="{740A6369-B54B-4998-9A4B-475AC496694D}" type="presOf" srcId="{7F4185A5-5F1C-47CB-BE69-1FE437879EC2}" destId="{7BAEB71B-B29C-43FE-B7D4-49AA5BBA9AC1}" srcOrd="1" destOrd="0" presId="urn:microsoft.com/office/officeart/2005/8/layout/target3"/>
    <dgm:cxn modelId="{DE27E994-DB53-4E7C-8731-8E11E11E12B7}" type="presOf" srcId="{86B73862-B61D-499F-AE65-E33448DC536E}" destId="{A1B8B9D7-B533-4855-8F00-1E538E16D22D}" srcOrd="0" destOrd="0" presId="urn:microsoft.com/office/officeart/2005/8/layout/target3"/>
    <dgm:cxn modelId="{ADD6C437-B288-4660-B14F-79D7393BEDB1}" type="presOf" srcId="{A9026A3C-AA1B-4CE6-A0DF-AF127A08CCD8}" destId="{A4815D6B-E820-4493-A1AB-93B069AA06DB}" srcOrd="0" destOrd="0" presId="urn:microsoft.com/office/officeart/2005/8/layout/target3"/>
    <dgm:cxn modelId="{7D2C9ED7-4A3A-442A-869E-C1166F0D2276}" type="presOf" srcId="{50C6B133-C83C-4D73-A05B-4BF6AF1FB22D}" destId="{839944F5-7F7C-4018-ACC5-BAEA04C8542B}" srcOrd="0" destOrd="0" presId="urn:microsoft.com/office/officeart/2005/8/layout/target3"/>
    <dgm:cxn modelId="{6297E9C3-DAF8-4C35-9577-F4FB4E245379}" type="presParOf" srcId="{839944F5-7F7C-4018-ACC5-BAEA04C8542B}" destId="{AA50BED0-6FDE-4802-ACF0-F0FC60F22A40}" srcOrd="0" destOrd="0" presId="urn:microsoft.com/office/officeart/2005/8/layout/target3"/>
    <dgm:cxn modelId="{DC129FD8-3EFA-4135-B554-AE7F41632909}" type="presParOf" srcId="{839944F5-7F7C-4018-ACC5-BAEA04C8542B}" destId="{851EBE23-0D51-4CE6-BDEA-F1DEFA8006AE}" srcOrd="1" destOrd="0" presId="urn:microsoft.com/office/officeart/2005/8/layout/target3"/>
    <dgm:cxn modelId="{AF31DBB0-F783-4DCC-B06F-23A62CAC143E}" type="presParOf" srcId="{839944F5-7F7C-4018-ACC5-BAEA04C8542B}" destId="{4CC407CC-AE43-4F7C-A915-FC341F219BCF}" srcOrd="2" destOrd="0" presId="urn:microsoft.com/office/officeart/2005/8/layout/target3"/>
    <dgm:cxn modelId="{DCAAE9DC-230C-4B39-B40F-CF2EAD0C69F4}" type="presParOf" srcId="{839944F5-7F7C-4018-ACC5-BAEA04C8542B}" destId="{3713745E-0FC0-4095-90B3-F409DA2F794C}" srcOrd="3" destOrd="0" presId="urn:microsoft.com/office/officeart/2005/8/layout/target3"/>
    <dgm:cxn modelId="{1BD6C7B5-6E1E-4DA4-9399-80987EE966C0}" type="presParOf" srcId="{839944F5-7F7C-4018-ACC5-BAEA04C8542B}" destId="{B65A27B3-9510-46CC-8F3F-CA4E90F1CC87}" srcOrd="4" destOrd="0" presId="urn:microsoft.com/office/officeart/2005/8/layout/target3"/>
    <dgm:cxn modelId="{8B9A17FC-4492-411A-BD27-F9A575C200BA}" type="presParOf" srcId="{839944F5-7F7C-4018-ACC5-BAEA04C8542B}" destId="{A1B8B9D7-B533-4855-8F00-1E538E16D22D}" srcOrd="5" destOrd="0" presId="urn:microsoft.com/office/officeart/2005/8/layout/target3"/>
    <dgm:cxn modelId="{12403345-AE68-46D3-81AD-196C6E0B6269}" type="presParOf" srcId="{839944F5-7F7C-4018-ACC5-BAEA04C8542B}" destId="{D4CD6B89-8EC3-463B-BE76-FC77DCCCBD48}" srcOrd="6" destOrd="0" presId="urn:microsoft.com/office/officeart/2005/8/layout/target3"/>
    <dgm:cxn modelId="{A34112E1-70DC-45E0-BC2D-200FD6ADE122}" type="presParOf" srcId="{839944F5-7F7C-4018-ACC5-BAEA04C8542B}" destId="{97BE7503-9B6F-4381-BB7D-10E93A55BCFD}" srcOrd="7" destOrd="0" presId="urn:microsoft.com/office/officeart/2005/8/layout/target3"/>
    <dgm:cxn modelId="{E8782B0B-7311-4E87-B939-3D5EC4C4F459}" type="presParOf" srcId="{839944F5-7F7C-4018-ACC5-BAEA04C8542B}" destId="{A4815D6B-E820-4493-A1AB-93B069AA06DB}" srcOrd="8" destOrd="0" presId="urn:microsoft.com/office/officeart/2005/8/layout/target3"/>
    <dgm:cxn modelId="{21C4226A-8F0E-4769-956D-EAA45A2239B2}" type="presParOf" srcId="{839944F5-7F7C-4018-ACC5-BAEA04C8542B}" destId="{7BAEB71B-B29C-43FE-B7D4-49AA5BBA9AC1}" srcOrd="9" destOrd="0" presId="urn:microsoft.com/office/officeart/2005/8/layout/target3"/>
    <dgm:cxn modelId="{77F2A5E8-617B-42F4-A1BA-42AD87A5E6AA}" type="presParOf" srcId="{839944F5-7F7C-4018-ACC5-BAEA04C8542B}" destId="{FCB7CA4E-1FFE-404A-8339-11CA8E8BC4FC}" srcOrd="10" destOrd="0" presId="urn:microsoft.com/office/officeart/2005/8/layout/target3"/>
    <dgm:cxn modelId="{3C34D020-E31D-4D27-885B-1118FD2938C5}" type="presParOf" srcId="{839944F5-7F7C-4018-ACC5-BAEA04C8542B}" destId="{8357EC02-FD41-4250-A697-E4BE80D92003}"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1EDF74-172A-4675-A93E-BF0022741535}" type="doc">
      <dgm:prSet loTypeId="urn:microsoft.com/office/officeart/2005/8/layout/chevron1" loCatId="process" qsTypeId="urn:microsoft.com/office/officeart/2005/8/quickstyle/simple1" qsCatId="simple" csTypeId="urn:microsoft.com/office/officeart/2005/8/colors/colorful1#7" csCatId="colorful" phldr="1"/>
      <dgm:spPr/>
    </dgm:pt>
    <dgm:pt modelId="{32FF237F-144B-4936-A647-8E6006A06B2B}">
      <dgm:prSet phldrT="[Texto]"/>
      <dgm:spPr/>
      <dgm:t>
        <a:bodyPr/>
        <a:lstStyle/>
        <a:p>
          <a:r>
            <a:rPr lang="es-ES" dirty="0" smtClean="0"/>
            <a:t>Anatomía reproductiva en animales de producción</a:t>
          </a:r>
          <a:endParaRPr lang="es-ES" dirty="0"/>
        </a:p>
      </dgm:t>
    </dgm:pt>
    <dgm:pt modelId="{6F8A1448-2F0C-4679-9558-86372E8456E3}" type="parTrans" cxnId="{5DE6220D-B96B-474C-9F80-4AEDCB3A2BF6}">
      <dgm:prSet/>
      <dgm:spPr/>
      <dgm:t>
        <a:bodyPr/>
        <a:lstStyle/>
        <a:p>
          <a:endParaRPr lang="es-ES"/>
        </a:p>
      </dgm:t>
    </dgm:pt>
    <dgm:pt modelId="{D2F2574A-4DFC-4759-A19C-DDCA9292F8DF}" type="sibTrans" cxnId="{5DE6220D-B96B-474C-9F80-4AEDCB3A2BF6}">
      <dgm:prSet/>
      <dgm:spPr/>
      <dgm:t>
        <a:bodyPr/>
        <a:lstStyle/>
        <a:p>
          <a:endParaRPr lang="es-ES"/>
        </a:p>
      </dgm:t>
    </dgm:pt>
    <dgm:pt modelId="{F515AA5C-28B7-44FC-BAA6-B7E04479C38B}">
      <dgm:prSet phldrT="[Texto]"/>
      <dgm:spPr/>
      <dgm:t>
        <a:bodyPr/>
        <a:lstStyle/>
        <a:p>
          <a:r>
            <a:rPr lang="es-ES" dirty="0" smtClean="0"/>
            <a:t>Sincronización </a:t>
          </a:r>
          <a:endParaRPr lang="es-ES" dirty="0"/>
        </a:p>
      </dgm:t>
    </dgm:pt>
    <dgm:pt modelId="{3C51957E-8017-443A-A330-744FBACCFF65}" type="parTrans" cxnId="{602C6EBB-3E89-4535-81DA-3B3562017213}">
      <dgm:prSet/>
      <dgm:spPr/>
      <dgm:t>
        <a:bodyPr/>
        <a:lstStyle/>
        <a:p>
          <a:endParaRPr lang="es-ES"/>
        </a:p>
      </dgm:t>
    </dgm:pt>
    <dgm:pt modelId="{8D063BC0-A80B-44C7-8E9B-7C4DC6D8D271}" type="sibTrans" cxnId="{602C6EBB-3E89-4535-81DA-3B3562017213}">
      <dgm:prSet/>
      <dgm:spPr/>
      <dgm:t>
        <a:bodyPr/>
        <a:lstStyle/>
        <a:p>
          <a:endParaRPr lang="es-ES"/>
        </a:p>
      </dgm:t>
    </dgm:pt>
    <dgm:pt modelId="{96D20D97-72CD-4D38-8603-9F0180FF1C2F}">
      <dgm:prSet phldrT="[Texto]"/>
      <dgm:spPr/>
      <dgm:t>
        <a:bodyPr/>
        <a:lstStyle/>
        <a:p>
          <a:r>
            <a:rPr lang="es-ES" dirty="0" smtClean="0"/>
            <a:t>Técnicas de inseminación artificial</a:t>
          </a:r>
          <a:endParaRPr lang="es-ES" dirty="0"/>
        </a:p>
      </dgm:t>
    </dgm:pt>
    <dgm:pt modelId="{B5E38E43-DE6C-4AB6-B3D6-4B9CAEF59E0C}" type="parTrans" cxnId="{5BD0D44B-56A2-4A38-8985-AEA023E04A6C}">
      <dgm:prSet/>
      <dgm:spPr/>
      <dgm:t>
        <a:bodyPr/>
        <a:lstStyle/>
        <a:p>
          <a:endParaRPr lang="es-ES"/>
        </a:p>
      </dgm:t>
    </dgm:pt>
    <dgm:pt modelId="{A39346F5-0CE7-4696-BC22-1D01597A41C8}" type="sibTrans" cxnId="{5BD0D44B-56A2-4A38-8985-AEA023E04A6C}">
      <dgm:prSet/>
      <dgm:spPr/>
      <dgm:t>
        <a:bodyPr/>
        <a:lstStyle/>
        <a:p>
          <a:endParaRPr lang="es-ES"/>
        </a:p>
      </dgm:t>
    </dgm:pt>
    <dgm:pt modelId="{67932C03-1874-4E65-8E47-0DC3B489FD5C}" type="pres">
      <dgm:prSet presAssocID="{F51EDF74-172A-4675-A93E-BF0022741535}" presName="Name0" presStyleCnt="0">
        <dgm:presLayoutVars>
          <dgm:dir/>
          <dgm:animLvl val="lvl"/>
          <dgm:resizeHandles val="exact"/>
        </dgm:presLayoutVars>
      </dgm:prSet>
      <dgm:spPr/>
    </dgm:pt>
    <dgm:pt modelId="{FA38696D-EF42-4338-8FD1-B82CD59B5DCA}" type="pres">
      <dgm:prSet presAssocID="{32FF237F-144B-4936-A647-8E6006A06B2B}" presName="parTxOnly" presStyleLbl="node1" presStyleIdx="0" presStyleCnt="3">
        <dgm:presLayoutVars>
          <dgm:chMax val="0"/>
          <dgm:chPref val="0"/>
          <dgm:bulletEnabled val="1"/>
        </dgm:presLayoutVars>
      </dgm:prSet>
      <dgm:spPr/>
      <dgm:t>
        <a:bodyPr/>
        <a:lstStyle/>
        <a:p>
          <a:endParaRPr lang="es-ES"/>
        </a:p>
      </dgm:t>
    </dgm:pt>
    <dgm:pt modelId="{9A944B7C-8E6B-4D62-B4C6-141C9C27292D}" type="pres">
      <dgm:prSet presAssocID="{D2F2574A-4DFC-4759-A19C-DDCA9292F8DF}" presName="parTxOnlySpace" presStyleCnt="0"/>
      <dgm:spPr/>
    </dgm:pt>
    <dgm:pt modelId="{0A4B0262-9DEC-46AC-87A8-28514150B4DE}" type="pres">
      <dgm:prSet presAssocID="{F515AA5C-28B7-44FC-BAA6-B7E04479C38B}" presName="parTxOnly" presStyleLbl="node1" presStyleIdx="1" presStyleCnt="3">
        <dgm:presLayoutVars>
          <dgm:chMax val="0"/>
          <dgm:chPref val="0"/>
          <dgm:bulletEnabled val="1"/>
        </dgm:presLayoutVars>
      </dgm:prSet>
      <dgm:spPr/>
      <dgm:t>
        <a:bodyPr/>
        <a:lstStyle/>
        <a:p>
          <a:endParaRPr lang="es-ES"/>
        </a:p>
      </dgm:t>
    </dgm:pt>
    <dgm:pt modelId="{5983B63B-5A0D-4E20-984F-AF25F9B94CBA}" type="pres">
      <dgm:prSet presAssocID="{8D063BC0-A80B-44C7-8E9B-7C4DC6D8D271}" presName="parTxOnlySpace" presStyleCnt="0"/>
      <dgm:spPr/>
    </dgm:pt>
    <dgm:pt modelId="{5CFC5E4D-6F7C-4ED3-82D3-78E59D3E029F}" type="pres">
      <dgm:prSet presAssocID="{96D20D97-72CD-4D38-8603-9F0180FF1C2F}" presName="parTxOnly" presStyleLbl="node1" presStyleIdx="2" presStyleCnt="3">
        <dgm:presLayoutVars>
          <dgm:chMax val="0"/>
          <dgm:chPref val="0"/>
          <dgm:bulletEnabled val="1"/>
        </dgm:presLayoutVars>
      </dgm:prSet>
      <dgm:spPr/>
      <dgm:t>
        <a:bodyPr/>
        <a:lstStyle/>
        <a:p>
          <a:endParaRPr lang="es-ES"/>
        </a:p>
      </dgm:t>
    </dgm:pt>
  </dgm:ptLst>
  <dgm:cxnLst>
    <dgm:cxn modelId="{CE706157-1A54-4C86-AAB8-C1F9981DE265}" type="presOf" srcId="{32FF237F-144B-4936-A647-8E6006A06B2B}" destId="{FA38696D-EF42-4338-8FD1-B82CD59B5DCA}" srcOrd="0" destOrd="0" presId="urn:microsoft.com/office/officeart/2005/8/layout/chevron1"/>
    <dgm:cxn modelId="{5BD0D44B-56A2-4A38-8985-AEA023E04A6C}" srcId="{F51EDF74-172A-4675-A93E-BF0022741535}" destId="{96D20D97-72CD-4D38-8603-9F0180FF1C2F}" srcOrd="2" destOrd="0" parTransId="{B5E38E43-DE6C-4AB6-B3D6-4B9CAEF59E0C}" sibTransId="{A39346F5-0CE7-4696-BC22-1D01597A41C8}"/>
    <dgm:cxn modelId="{5DE6220D-B96B-474C-9F80-4AEDCB3A2BF6}" srcId="{F51EDF74-172A-4675-A93E-BF0022741535}" destId="{32FF237F-144B-4936-A647-8E6006A06B2B}" srcOrd="0" destOrd="0" parTransId="{6F8A1448-2F0C-4679-9558-86372E8456E3}" sibTransId="{D2F2574A-4DFC-4759-A19C-DDCA9292F8DF}"/>
    <dgm:cxn modelId="{BF9FD293-529C-46BD-A7D3-EC798B74523A}" type="presOf" srcId="{F515AA5C-28B7-44FC-BAA6-B7E04479C38B}" destId="{0A4B0262-9DEC-46AC-87A8-28514150B4DE}" srcOrd="0" destOrd="0" presId="urn:microsoft.com/office/officeart/2005/8/layout/chevron1"/>
    <dgm:cxn modelId="{018DBB6A-94EC-4C3C-AEAC-DD5F91489846}" type="presOf" srcId="{96D20D97-72CD-4D38-8603-9F0180FF1C2F}" destId="{5CFC5E4D-6F7C-4ED3-82D3-78E59D3E029F}" srcOrd="0" destOrd="0" presId="urn:microsoft.com/office/officeart/2005/8/layout/chevron1"/>
    <dgm:cxn modelId="{602C6EBB-3E89-4535-81DA-3B3562017213}" srcId="{F51EDF74-172A-4675-A93E-BF0022741535}" destId="{F515AA5C-28B7-44FC-BAA6-B7E04479C38B}" srcOrd="1" destOrd="0" parTransId="{3C51957E-8017-443A-A330-744FBACCFF65}" sibTransId="{8D063BC0-A80B-44C7-8E9B-7C4DC6D8D271}"/>
    <dgm:cxn modelId="{B98AE839-6719-47E8-B9FA-C3BDF1409DC9}" type="presOf" srcId="{F51EDF74-172A-4675-A93E-BF0022741535}" destId="{67932C03-1874-4E65-8E47-0DC3B489FD5C}" srcOrd="0" destOrd="0" presId="urn:microsoft.com/office/officeart/2005/8/layout/chevron1"/>
    <dgm:cxn modelId="{A41C0F44-57A4-4089-88DD-DDEE9F0E7B37}" type="presParOf" srcId="{67932C03-1874-4E65-8E47-0DC3B489FD5C}" destId="{FA38696D-EF42-4338-8FD1-B82CD59B5DCA}" srcOrd="0" destOrd="0" presId="urn:microsoft.com/office/officeart/2005/8/layout/chevron1"/>
    <dgm:cxn modelId="{D7445F1B-9433-4B70-96B7-8DB85F02B697}" type="presParOf" srcId="{67932C03-1874-4E65-8E47-0DC3B489FD5C}" destId="{9A944B7C-8E6B-4D62-B4C6-141C9C27292D}" srcOrd="1" destOrd="0" presId="urn:microsoft.com/office/officeart/2005/8/layout/chevron1"/>
    <dgm:cxn modelId="{0B462650-98A7-4356-9D23-4D4A07465D96}" type="presParOf" srcId="{67932C03-1874-4E65-8E47-0DC3B489FD5C}" destId="{0A4B0262-9DEC-46AC-87A8-28514150B4DE}" srcOrd="2" destOrd="0" presId="urn:microsoft.com/office/officeart/2005/8/layout/chevron1"/>
    <dgm:cxn modelId="{FCF125A1-C081-4CF6-AE60-198FB7A75649}" type="presParOf" srcId="{67932C03-1874-4E65-8E47-0DC3B489FD5C}" destId="{5983B63B-5A0D-4E20-984F-AF25F9B94CBA}" srcOrd="3" destOrd="0" presId="urn:microsoft.com/office/officeart/2005/8/layout/chevron1"/>
    <dgm:cxn modelId="{F897EAEE-825D-4A9B-8AE5-6520E667BD62}" type="presParOf" srcId="{67932C03-1874-4E65-8E47-0DC3B489FD5C}" destId="{5CFC5E4D-6F7C-4ED3-82D3-78E59D3E029F}"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F70327-D217-4479-A18C-7C22A2E7509F}" type="doc">
      <dgm:prSet loTypeId="urn:microsoft.com/office/officeart/2005/8/layout/hProcess9" loCatId="process" qsTypeId="urn:microsoft.com/office/officeart/2005/8/quickstyle/simple1" qsCatId="simple" csTypeId="urn:microsoft.com/office/officeart/2005/8/colors/colorful1#8" csCatId="colorful" phldr="1"/>
      <dgm:spPr/>
    </dgm:pt>
    <dgm:pt modelId="{1C48C282-86AA-46D9-8004-EFB4BBA9BA4A}">
      <dgm:prSet phldrT="[Texto]"/>
      <dgm:spPr/>
      <dgm:t>
        <a:bodyPr/>
        <a:lstStyle/>
        <a:p>
          <a:r>
            <a:rPr lang="es-ES" dirty="0" smtClean="0"/>
            <a:t>Toma de muestras y recolección</a:t>
          </a:r>
          <a:endParaRPr lang="es-ES" dirty="0"/>
        </a:p>
      </dgm:t>
    </dgm:pt>
    <dgm:pt modelId="{8D838516-A2C3-4828-A0E2-518E135A2949}" type="parTrans" cxnId="{F5D043F1-508A-42B0-AF3B-057E85F1E0F9}">
      <dgm:prSet/>
      <dgm:spPr/>
      <dgm:t>
        <a:bodyPr/>
        <a:lstStyle/>
        <a:p>
          <a:endParaRPr lang="es-ES"/>
        </a:p>
      </dgm:t>
    </dgm:pt>
    <dgm:pt modelId="{51DFB2AB-1A63-4675-AC31-B09AFC8FDFD9}" type="sibTrans" cxnId="{F5D043F1-508A-42B0-AF3B-057E85F1E0F9}">
      <dgm:prSet/>
      <dgm:spPr/>
      <dgm:t>
        <a:bodyPr/>
        <a:lstStyle/>
        <a:p>
          <a:endParaRPr lang="es-ES"/>
        </a:p>
      </dgm:t>
    </dgm:pt>
    <dgm:pt modelId="{C6E1894E-96D2-47A6-B7F8-D4C3C9745C1D}">
      <dgm:prSet phldrT="[Texto]"/>
      <dgm:spPr/>
      <dgm:t>
        <a:bodyPr/>
        <a:lstStyle/>
        <a:p>
          <a:r>
            <a:rPr lang="es-ES" dirty="0" smtClean="0"/>
            <a:t>Análisis de laboratorio</a:t>
          </a:r>
          <a:endParaRPr lang="es-ES" dirty="0"/>
        </a:p>
      </dgm:t>
    </dgm:pt>
    <dgm:pt modelId="{F1BB0A63-DE78-4FAF-BE7A-9393E440CC9E}" type="parTrans" cxnId="{CAD398FF-FBD1-404E-9617-C26E49E687D5}">
      <dgm:prSet/>
      <dgm:spPr/>
      <dgm:t>
        <a:bodyPr/>
        <a:lstStyle/>
        <a:p>
          <a:endParaRPr lang="es-ES"/>
        </a:p>
      </dgm:t>
    </dgm:pt>
    <dgm:pt modelId="{A05C9CA1-03B5-463B-AB65-3FB09FE52254}" type="sibTrans" cxnId="{CAD398FF-FBD1-404E-9617-C26E49E687D5}">
      <dgm:prSet/>
      <dgm:spPr/>
      <dgm:t>
        <a:bodyPr/>
        <a:lstStyle/>
        <a:p>
          <a:endParaRPr lang="es-ES"/>
        </a:p>
      </dgm:t>
    </dgm:pt>
    <dgm:pt modelId="{4D5AE6C8-28BC-4EB1-B774-E9914330FD23}">
      <dgm:prSet phldrT="[Texto]"/>
      <dgm:spPr/>
      <dgm:t>
        <a:bodyPr/>
        <a:lstStyle/>
        <a:p>
          <a:r>
            <a:rPr lang="es-ES" dirty="0" smtClean="0"/>
            <a:t>Correlación clínica </a:t>
          </a:r>
          <a:endParaRPr lang="es-ES" dirty="0"/>
        </a:p>
      </dgm:t>
    </dgm:pt>
    <dgm:pt modelId="{28D4DAC1-6454-4A84-96DC-2361CA0D56A0}" type="parTrans" cxnId="{F81630A2-4365-45F1-8DBC-F86381428271}">
      <dgm:prSet/>
      <dgm:spPr/>
      <dgm:t>
        <a:bodyPr/>
        <a:lstStyle/>
        <a:p>
          <a:endParaRPr lang="es-ES"/>
        </a:p>
      </dgm:t>
    </dgm:pt>
    <dgm:pt modelId="{BD29AA1C-E338-435A-AE38-5453441172CE}" type="sibTrans" cxnId="{F81630A2-4365-45F1-8DBC-F86381428271}">
      <dgm:prSet/>
      <dgm:spPr/>
      <dgm:t>
        <a:bodyPr/>
        <a:lstStyle/>
        <a:p>
          <a:endParaRPr lang="es-ES"/>
        </a:p>
      </dgm:t>
    </dgm:pt>
    <dgm:pt modelId="{6157CCFF-9A7D-4065-9CAE-2346B5D3452D}" type="pres">
      <dgm:prSet presAssocID="{BAF70327-D217-4479-A18C-7C22A2E7509F}" presName="CompostProcess" presStyleCnt="0">
        <dgm:presLayoutVars>
          <dgm:dir/>
          <dgm:resizeHandles val="exact"/>
        </dgm:presLayoutVars>
      </dgm:prSet>
      <dgm:spPr/>
    </dgm:pt>
    <dgm:pt modelId="{0E93993D-0ACF-4C64-A26A-8A5BDCA0A9D2}" type="pres">
      <dgm:prSet presAssocID="{BAF70327-D217-4479-A18C-7C22A2E7509F}" presName="arrow" presStyleLbl="bgShp" presStyleIdx="0" presStyleCnt="1"/>
      <dgm:spPr/>
    </dgm:pt>
    <dgm:pt modelId="{7CB3512B-5168-49F3-814F-40754009E5E7}" type="pres">
      <dgm:prSet presAssocID="{BAF70327-D217-4479-A18C-7C22A2E7509F}" presName="linearProcess" presStyleCnt="0"/>
      <dgm:spPr/>
    </dgm:pt>
    <dgm:pt modelId="{3E3FDE67-FB7C-4C78-9A75-29D0955F0D67}" type="pres">
      <dgm:prSet presAssocID="{1C48C282-86AA-46D9-8004-EFB4BBA9BA4A}" presName="textNode" presStyleLbl="node1" presStyleIdx="0" presStyleCnt="3">
        <dgm:presLayoutVars>
          <dgm:bulletEnabled val="1"/>
        </dgm:presLayoutVars>
      </dgm:prSet>
      <dgm:spPr/>
      <dgm:t>
        <a:bodyPr/>
        <a:lstStyle/>
        <a:p>
          <a:endParaRPr lang="es-ES"/>
        </a:p>
      </dgm:t>
    </dgm:pt>
    <dgm:pt modelId="{589A50C0-791E-4FAF-9874-FFD010AEBB7A}" type="pres">
      <dgm:prSet presAssocID="{51DFB2AB-1A63-4675-AC31-B09AFC8FDFD9}" presName="sibTrans" presStyleCnt="0"/>
      <dgm:spPr/>
    </dgm:pt>
    <dgm:pt modelId="{71E20CE2-AFA8-45EB-9B5C-C539626B544F}" type="pres">
      <dgm:prSet presAssocID="{C6E1894E-96D2-47A6-B7F8-D4C3C9745C1D}" presName="textNode" presStyleLbl="node1" presStyleIdx="1" presStyleCnt="3">
        <dgm:presLayoutVars>
          <dgm:bulletEnabled val="1"/>
        </dgm:presLayoutVars>
      </dgm:prSet>
      <dgm:spPr/>
      <dgm:t>
        <a:bodyPr/>
        <a:lstStyle/>
        <a:p>
          <a:endParaRPr lang="es-ES"/>
        </a:p>
      </dgm:t>
    </dgm:pt>
    <dgm:pt modelId="{46D97372-9713-4534-B95C-EF4D7B0C8066}" type="pres">
      <dgm:prSet presAssocID="{A05C9CA1-03B5-463B-AB65-3FB09FE52254}" presName="sibTrans" presStyleCnt="0"/>
      <dgm:spPr/>
    </dgm:pt>
    <dgm:pt modelId="{D2CBB0EA-1875-4719-800C-F15E33D22ACA}" type="pres">
      <dgm:prSet presAssocID="{4D5AE6C8-28BC-4EB1-B774-E9914330FD23}" presName="textNode" presStyleLbl="node1" presStyleIdx="2" presStyleCnt="3">
        <dgm:presLayoutVars>
          <dgm:bulletEnabled val="1"/>
        </dgm:presLayoutVars>
      </dgm:prSet>
      <dgm:spPr/>
      <dgm:t>
        <a:bodyPr/>
        <a:lstStyle/>
        <a:p>
          <a:endParaRPr lang="es-ES"/>
        </a:p>
      </dgm:t>
    </dgm:pt>
  </dgm:ptLst>
  <dgm:cxnLst>
    <dgm:cxn modelId="{F81630A2-4365-45F1-8DBC-F86381428271}" srcId="{BAF70327-D217-4479-A18C-7C22A2E7509F}" destId="{4D5AE6C8-28BC-4EB1-B774-E9914330FD23}" srcOrd="2" destOrd="0" parTransId="{28D4DAC1-6454-4A84-96DC-2361CA0D56A0}" sibTransId="{BD29AA1C-E338-435A-AE38-5453441172CE}"/>
    <dgm:cxn modelId="{F5D043F1-508A-42B0-AF3B-057E85F1E0F9}" srcId="{BAF70327-D217-4479-A18C-7C22A2E7509F}" destId="{1C48C282-86AA-46D9-8004-EFB4BBA9BA4A}" srcOrd="0" destOrd="0" parTransId="{8D838516-A2C3-4828-A0E2-518E135A2949}" sibTransId="{51DFB2AB-1A63-4675-AC31-B09AFC8FDFD9}"/>
    <dgm:cxn modelId="{D58D4EE2-4A52-4C68-BA21-A38D7B58E99F}" type="presOf" srcId="{4D5AE6C8-28BC-4EB1-B774-E9914330FD23}" destId="{D2CBB0EA-1875-4719-800C-F15E33D22ACA}" srcOrd="0" destOrd="0" presId="urn:microsoft.com/office/officeart/2005/8/layout/hProcess9"/>
    <dgm:cxn modelId="{C46BBA79-7828-403D-8008-878ED41CE1CB}" type="presOf" srcId="{1C48C282-86AA-46D9-8004-EFB4BBA9BA4A}" destId="{3E3FDE67-FB7C-4C78-9A75-29D0955F0D67}" srcOrd="0" destOrd="0" presId="urn:microsoft.com/office/officeart/2005/8/layout/hProcess9"/>
    <dgm:cxn modelId="{CAD398FF-FBD1-404E-9617-C26E49E687D5}" srcId="{BAF70327-D217-4479-A18C-7C22A2E7509F}" destId="{C6E1894E-96D2-47A6-B7F8-D4C3C9745C1D}" srcOrd="1" destOrd="0" parTransId="{F1BB0A63-DE78-4FAF-BE7A-9393E440CC9E}" sibTransId="{A05C9CA1-03B5-463B-AB65-3FB09FE52254}"/>
    <dgm:cxn modelId="{49F00599-9958-4A31-8E72-1E6B9AA46312}" type="presOf" srcId="{BAF70327-D217-4479-A18C-7C22A2E7509F}" destId="{6157CCFF-9A7D-4065-9CAE-2346B5D3452D}" srcOrd="0" destOrd="0" presId="urn:microsoft.com/office/officeart/2005/8/layout/hProcess9"/>
    <dgm:cxn modelId="{8F0F199F-104E-46C9-B8D6-DEF56001BAD1}" type="presOf" srcId="{C6E1894E-96D2-47A6-B7F8-D4C3C9745C1D}" destId="{71E20CE2-AFA8-45EB-9B5C-C539626B544F}" srcOrd="0" destOrd="0" presId="urn:microsoft.com/office/officeart/2005/8/layout/hProcess9"/>
    <dgm:cxn modelId="{0B7203E7-B541-4940-AC60-51585D672B23}" type="presParOf" srcId="{6157CCFF-9A7D-4065-9CAE-2346B5D3452D}" destId="{0E93993D-0ACF-4C64-A26A-8A5BDCA0A9D2}" srcOrd="0" destOrd="0" presId="urn:microsoft.com/office/officeart/2005/8/layout/hProcess9"/>
    <dgm:cxn modelId="{E510A437-DE32-45B9-971C-2FDEBF5AAFCD}" type="presParOf" srcId="{6157CCFF-9A7D-4065-9CAE-2346B5D3452D}" destId="{7CB3512B-5168-49F3-814F-40754009E5E7}" srcOrd="1" destOrd="0" presId="urn:microsoft.com/office/officeart/2005/8/layout/hProcess9"/>
    <dgm:cxn modelId="{275BA226-FAA5-4868-AFE3-84899E3DDC62}" type="presParOf" srcId="{7CB3512B-5168-49F3-814F-40754009E5E7}" destId="{3E3FDE67-FB7C-4C78-9A75-29D0955F0D67}" srcOrd="0" destOrd="0" presId="urn:microsoft.com/office/officeart/2005/8/layout/hProcess9"/>
    <dgm:cxn modelId="{CF825FBE-1ADC-46E5-8C4F-E48715BCC446}" type="presParOf" srcId="{7CB3512B-5168-49F3-814F-40754009E5E7}" destId="{589A50C0-791E-4FAF-9874-FFD010AEBB7A}" srcOrd="1" destOrd="0" presId="urn:microsoft.com/office/officeart/2005/8/layout/hProcess9"/>
    <dgm:cxn modelId="{2E6360F1-2438-4C5A-9F0A-71D832217378}" type="presParOf" srcId="{7CB3512B-5168-49F3-814F-40754009E5E7}" destId="{71E20CE2-AFA8-45EB-9B5C-C539626B544F}" srcOrd="2" destOrd="0" presId="urn:microsoft.com/office/officeart/2005/8/layout/hProcess9"/>
    <dgm:cxn modelId="{77E97E7A-CFD3-4506-ACF4-CCFD3D8C63BA}" type="presParOf" srcId="{7CB3512B-5168-49F3-814F-40754009E5E7}" destId="{46D97372-9713-4534-B95C-EF4D7B0C8066}" srcOrd="3" destOrd="0" presId="urn:microsoft.com/office/officeart/2005/8/layout/hProcess9"/>
    <dgm:cxn modelId="{508D874A-382D-42BD-8864-A7D50675F4B0}" type="presParOf" srcId="{7CB3512B-5168-49F3-814F-40754009E5E7}" destId="{D2CBB0EA-1875-4719-800C-F15E33D22ACA}"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F70327-D217-4479-A18C-7C22A2E7509F}" type="doc">
      <dgm:prSet loTypeId="urn:microsoft.com/office/officeart/2005/8/layout/hProcess9" loCatId="process" qsTypeId="urn:microsoft.com/office/officeart/2005/8/quickstyle/simple1" qsCatId="simple" csTypeId="urn:microsoft.com/office/officeart/2005/8/colors/colorful3" csCatId="colorful" phldr="1"/>
      <dgm:spPr/>
    </dgm:pt>
    <dgm:pt modelId="{1C48C282-86AA-46D9-8004-EFB4BBA9BA4A}">
      <dgm:prSet phldrT="[Texto]"/>
      <dgm:spPr/>
      <dgm:t>
        <a:bodyPr/>
        <a:lstStyle/>
        <a:p>
          <a:r>
            <a:rPr lang="es-ES" dirty="0" smtClean="0"/>
            <a:t>Manejo de animales en siniestros</a:t>
          </a:r>
          <a:endParaRPr lang="es-ES" dirty="0"/>
        </a:p>
      </dgm:t>
    </dgm:pt>
    <dgm:pt modelId="{8D838516-A2C3-4828-A0E2-518E135A2949}" type="parTrans" cxnId="{F5D043F1-508A-42B0-AF3B-057E85F1E0F9}">
      <dgm:prSet/>
      <dgm:spPr/>
      <dgm:t>
        <a:bodyPr/>
        <a:lstStyle/>
        <a:p>
          <a:endParaRPr lang="es-ES"/>
        </a:p>
      </dgm:t>
    </dgm:pt>
    <dgm:pt modelId="{51DFB2AB-1A63-4675-AC31-B09AFC8FDFD9}" type="sibTrans" cxnId="{F5D043F1-508A-42B0-AF3B-057E85F1E0F9}">
      <dgm:prSet/>
      <dgm:spPr/>
      <dgm:t>
        <a:bodyPr/>
        <a:lstStyle/>
        <a:p>
          <a:endParaRPr lang="es-ES"/>
        </a:p>
      </dgm:t>
    </dgm:pt>
    <dgm:pt modelId="{C6E1894E-96D2-47A6-B7F8-D4C3C9745C1D}">
      <dgm:prSet phldrT="[Texto]"/>
      <dgm:spPr/>
      <dgm:t>
        <a:bodyPr/>
        <a:lstStyle/>
        <a:p>
          <a:r>
            <a:rPr lang="es-ES" dirty="0" smtClean="0"/>
            <a:t>Rescate de animales en siniestros</a:t>
          </a:r>
          <a:endParaRPr lang="es-ES" dirty="0"/>
        </a:p>
      </dgm:t>
    </dgm:pt>
    <dgm:pt modelId="{F1BB0A63-DE78-4FAF-BE7A-9393E440CC9E}" type="parTrans" cxnId="{CAD398FF-FBD1-404E-9617-C26E49E687D5}">
      <dgm:prSet/>
      <dgm:spPr/>
      <dgm:t>
        <a:bodyPr/>
        <a:lstStyle/>
        <a:p>
          <a:endParaRPr lang="es-ES"/>
        </a:p>
      </dgm:t>
    </dgm:pt>
    <dgm:pt modelId="{A05C9CA1-03B5-463B-AB65-3FB09FE52254}" type="sibTrans" cxnId="{CAD398FF-FBD1-404E-9617-C26E49E687D5}">
      <dgm:prSet/>
      <dgm:spPr/>
      <dgm:t>
        <a:bodyPr/>
        <a:lstStyle/>
        <a:p>
          <a:endParaRPr lang="es-ES"/>
        </a:p>
      </dgm:t>
    </dgm:pt>
    <dgm:pt modelId="{4D5AE6C8-28BC-4EB1-B774-E9914330FD23}">
      <dgm:prSet phldrT="[Texto]"/>
      <dgm:spPr/>
      <dgm:t>
        <a:bodyPr/>
        <a:lstStyle/>
        <a:p>
          <a:r>
            <a:rPr lang="es-ES" dirty="0" smtClean="0"/>
            <a:t>Manejo clínico en siniestros</a:t>
          </a:r>
          <a:endParaRPr lang="es-ES" dirty="0"/>
        </a:p>
      </dgm:t>
    </dgm:pt>
    <dgm:pt modelId="{28D4DAC1-6454-4A84-96DC-2361CA0D56A0}" type="parTrans" cxnId="{F81630A2-4365-45F1-8DBC-F86381428271}">
      <dgm:prSet/>
      <dgm:spPr/>
      <dgm:t>
        <a:bodyPr/>
        <a:lstStyle/>
        <a:p>
          <a:endParaRPr lang="es-ES"/>
        </a:p>
      </dgm:t>
    </dgm:pt>
    <dgm:pt modelId="{BD29AA1C-E338-435A-AE38-5453441172CE}" type="sibTrans" cxnId="{F81630A2-4365-45F1-8DBC-F86381428271}">
      <dgm:prSet/>
      <dgm:spPr/>
      <dgm:t>
        <a:bodyPr/>
        <a:lstStyle/>
        <a:p>
          <a:endParaRPr lang="es-ES"/>
        </a:p>
      </dgm:t>
    </dgm:pt>
    <dgm:pt modelId="{6157CCFF-9A7D-4065-9CAE-2346B5D3452D}" type="pres">
      <dgm:prSet presAssocID="{BAF70327-D217-4479-A18C-7C22A2E7509F}" presName="CompostProcess" presStyleCnt="0">
        <dgm:presLayoutVars>
          <dgm:dir/>
          <dgm:resizeHandles val="exact"/>
        </dgm:presLayoutVars>
      </dgm:prSet>
      <dgm:spPr/>
    </dgm:pt>
    <dgm:pt modelId="{0E93993D-0ACF-4C64-A26A-8A5BDCA0A9D2}" type="pres">
      <dgm:prSet presAssocID="{BAF70327-D217-4479-A18C-7C22A2E7509F}" presName="arrow" presStyleLbl="bgShp" presStyleIdx="0" presStyleCnt="1"/>
      <dgm:spPr/>
    </dgm:pt>
    <dgm:pt modelId="{7CB3512B-5168-49F3-814F-40754009E5E7}" type="pres">
      <dgm:prSet presAssocID="{BAF70327-D217-4479-A18C-7C22A2E7509F}" presName="linearProcess" presStyleCnt="0"/>
      <dgm:spPr/>
    </dgm:pt>
    <dgm:pt modelId="{3E3FDE67-FB7C-4C78-9A75-29D0955F0D67}" type="pres">
      <dgm:prSet presAssocID="{1C48C282-86AA-46D9-8004-EFB4BBA9BA4A}" presName="textNode" presStyleLbl="node1" presStyleIdx="0" presStyleCnt="3">
        <dgm:presLayoutVars>
          <dgm:bulletEnabled val="1"/>
        </dgm:presLayoutVars>
      </dgm:prSet>
      <dgm:spPr/>
      <dgm:t>
        <a:bodyPr/>
        <a:lstStyle/>
        <a:p>
          <a:endParaRPr lang="es-ES"/>
        </a:p>
      </dgm:t>
    </dgm:pt>
    <dgm:pt modelId="{589A50C0-791E-4FAF-9874-FFD010AEBB7A}" type="pres">
      <dgm:prSet presAssocID="{51DFB2AB-1A63-4675-AC31-B09AFC8FDFD9}" presName="sibTrans" presStyleCnt="0"/>
      <dgm:spPr/>
    </dgm:pt>
    <dgm:pt modelId="{71E20CE2-AFA8-45EB-9B5C-C539626B544F}" type="pres">
      <dgm:prSet presAssocID="{C6E1894E-96D2-47A6-B7F8-D4C3C9745C1D}" presName="textNode" presStyleLbl="node1" presStyleIdx="1" presStyleCnt="3">
        <dgm:presLayoutVars>
          <dgm:bulletEnabled val="1"/>
        </dgm:presLayoutVars>
      </dgm:prSet>
      <dgm:spPr/>
      <dgm:t>
        <a:bodyPr/>
        <a:lstStyle/>
        <a:p>
          <a:endParaRPr lang="es-ES"/>
        </a:p>
      </dgm:t>
    </dgm:pt>
    <dgm:pt modelId="{46D97372-9713-4534-B95C-EF4D7B0C8066}" type="pres">
      <dgm:prSet presAssocID="{A05C9CA1-03B5-463B-AB65-3FB09FE52254}" presName="sibTrans" presStyleCnt="0"/>
      <dgm:spPr/>
    </dgm:pt>
    <dgm:pt modelId="{D2CBB0EA-1875-4719-800C-F15E33D22ACA}" type="pres">
      <dgm:prSet presAssocID="{4D5AE6C8-28BC-4EB1-B774-E9914330FD23}" presName="textNode" presStyleLbl="node1" presStyleIdx="2" presStyleCnt="3">
        <dgm:presLayoutVars>
          <dgm:bulletEnabled val="1"/>
        </dgm:presLayoutVars>
      </dgm:prSet>
      <dgm:spPr/>
      <dgm:t>
        <a:bodyPr/>
        <a:lstStyle/>
        <a:p>
          <a:endParaRPr lang="es-ES"/>
        </a:p>
      </dgm:t>
    </dgm:pt>
  </dgm:ptLst>
  <dgm:cxnLst>
    <dgm:cxn modelId="{F81630A2-4365-45F1-8DBC-F86381428271}" srcId="{BAF70327-D217-4479-A18C-7C22A2E7509F}" destId="{4D5AE6C8-28BC-4EB1-B774-E9914330FD23}" srcOrd="2" destOrd="0" parTransId="{28D4DAC1-6454-4A84-96DC-2361CA0D56A0}" sibTransId="{BD29AA1C-E338-435A-AE38-5453441172CE}"/>
    <dgm:cxn modelId="{F5D043F1-508A-42B0-AF3B-057E85F1E0F9}" srcId="{BAF70327-D217-4479-A18C-7C22A2E7509F}" destId="{1C48C282-86AA-46D9-8004-EFB4BBA9BA4A}" srcOrd="0" destOrd="0" parTransId="{8D838516-A2C3-4828-A0E2-518E135A2949}" sibTransId="{51DFB2AB-1A63-4675-AC31-B09AFC8FDFD9}"/>
    <dgm:cxn modelId="{462952A9-F349-4C01-8F24-C61331977BF8}" type="presOf" srcId="{1C48C282-86AA-46D9-8004-EFB4BBA9BA4A}" destId="{3E3FDE67-FB7C-4C78-9A75-29D0955F0D67}" srcOrd="0" destOrd="0" presId="urn:microsoft.com/office/officeart/2005/8/layout/hProcess9"/>
    <dgm:cxn modelId="{BD80FBDD-8763-4DA0-96A0-7A2514111891}" type="presOf" srcId="{C6E1894E-96D2-47A6-B7F8-D4C3C9745C1D}" destId="{71E20CE2-AFA8-45EB-9B5C-C539626B544F}" srcOrd="0" destOrd="0" presId="urn:microsoft.com/office/officeart/2005/8/layout/hProcess9"/>
    <dgm:cxn modelId="{3BE0CAD2-26B4-4D2E-97C4-37CFA4868328}" type="presOf" srcId="{4D5AE6C8-28BC-4EB1-B774-E9914330FD23}" destId="{D2CBB0EA-1875-4719-800C-F15E33D22ACA}" srcOrd="0" destOrd="0" presId="urn:microsoft.com/office/officeart/2005/8/layout/hProcess9"/>
    <dgm:cxn modelId="{CAD398FF-FBD1-404E-9617-C26E49E687D5}" srcId="{BAF70327-D217-4479-A18C-7C22A2E7509F}" destId="{C6E1894E-96D2-47A6-B7F8-D4C3C9745C1D}" srcOrd="1" destOrd="0" parTransId="{F1BB0A63-DE78-4FAF-BE7A-9393E440CC9E}" sibTransId="{A05C9CA1-03B5-463B-AB65-3FB09FE52254}"/>
    <dgm:cxn modelId="{A2C90F87-A4B4-4591-9B6B-4D2A563D4B79}" type="presOf" srcId="{BAF70327-D217-4479-A18C-7C22A2E7509F}" destId="{6157CCFF-9A7D-4065-9CAE-2346B5D3452D}" srcOrd="0" destOrd="0" presId="urn:microsoft.com/office/officeart/2005/8/layout/hProcess9"/>
    <dgm:cxn modelId="{8BA5FB84-0F0F-4420-A466-2DCD45AED9ED}" type="presParOf" srcId="{6157CCFF-9A7D-4065-9CAE-2346B5D3452D}" destId="{0E93993D-0ACF-4C64-A26A-8A5BDCA0A9D2}" srcOrd="0" destOrd="0" presId="urn:microsoft.com/office/officeart/2005/8/layout/hProcess9"/>
    <dgm:cxn modelId="{7212765B-0DF0-4207-93B5-BE556DD5266C}" type="presParOf" srcId="{6157CCFF-9A7D-4065-9CAE-2346B5D3452D}" destId="{7CB3512B-5168-49F3-814F-40754009E5E7}" srcOrd="1" destOrd="0" presId="urn:microsoft.com/office/officeart/2005/8/layout/hProcess9"/>
    <dgm:cxn modelId="{D05005F8-8776-40FB-88CC-A81E276052E7}" type="presParOf" srcId="{7CB3512B-5168-49F3-814F-40754009E5E7}" destId="{3E3FDE67-FB7C-4C78-9A75-29D0955F0D67}" srcOrd="0" destOrd="0" presId="urn:microsoft.com/office/officeart/2005/8/layout/hProcess9"/>
    <dgm:cxn modelId="{701705C5-1DA1-4C1B-81CC-61A605FA3210}" type="presParOf" srcId="{7CB3512B-5168-49F3-814F-40754009E5E7}" destId="{589A50C0-791E-4FAF-9874-FFD010AEBB7A}" srcOrd="1" destOrd="0" presId="urn:microsoft.com/office/officeart/2005/8/layout/hProcess9"/>
    <dgm:cxn modelId="{EAE24A65-7638-4CB1-93D8-FBC752D635DD}" type="presParOf" srcId="{7CB3512B-5168-49F3-814F-40754009E5E7}" destId="{71E20CE2-AFA8-45EB-9B5C-C539626B544F}" srcOrd="2" destOrd="0" presId="urn:microsoft.com/office/officeart/2005/8/layout/hProcess9"/>
    <dgm:cxn modelId="{6A2C8E84-2E82-49A7-B8D5-CD0DDB9D004A}" type="presParOf" srcId="{7CB3512B-5168-49F3-814F-40754009E5E7}" destId="{46D97372-9713-4534-B95C-EF4D7B0C8066}" srcOrd="3" destOrd="0" presId="urn:microsoft.com/office/officeart/2005/8/layout/hProcess9"/>
    <dgm:cxn modelId="{A9716056-761F-4E5A-9811-902738D93FE8}" type="presParOf" srcId="{7CB3512B-5168-49F3-814F-40754009E5E7}" destId="{D2CBB0EA-1875-4719-800C-F15E33D22ACA}"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F70327-D217-4479-A18C-7C22A2E7509F}" type="doc">
      <dgm:prSet loTypeId="urn:microsoft.com/office/officeart/2005/8/layout/hProcess9" loCatId="process" qsTypeId="urn:microsoft.com/office/officeart/2005/8/quickstyle/simple1" qsCatId="simple" csTypeId="urn:microsoft.com/office/officeart/2005/8/colors/colorful4" csCatId="colorful" phldr="1"/>
      <dgm:spPr/>
    </dgm:pt>
    <dgm:pt modelId="{1C48C282-86AA-46D9-8004-EFB4BBA9BA4A}">
      <dgm:prSet phldrT="[Texto]"/>
      <dgm:spPr/>
      <dgm:t>
        <a:bodyPr/>
        <a:lstStyle/>
        <a:p>
          <a:r>
            <a:rPr lang="es-ES" dirty="0" smtClean="0"/>
            <a:t>Manejo de animales silvestres en cautiverio</a:t>
          </a:r>
          <a:endParaRPr lang="es-ES" dirty="0"/>
        </a:p>
      </dgm:t>
    </dgm:pt>
    <dgm:pt modelId="{8D838516-A2C3-4828-A0E2-518E135A2949}" type="parTrans" cxnId="{F5D043F1-508A-42B0-AF3B-057E85F1E0F9}">
      <dgm:prSet/>
      <dgm:spPr/>
      <dgm:t>
        <a:bodyPr/>
        <a:lstStyle/>
        <a:p>
          <a:endParaRPr lang="es-ES"/>
        </a:p>
      </dgm:t>
    </dgm:pt>
    <dgm:pt modelId="{51DFB2AB-1A63-4675-AC31-B09AFC8FDFD9}" type="sibTrans" cxnId="{F5D043F1-508A-42B0-AF3B-057E85F1E0F9}">
      <dgm:prSet/>
      <dgm:spPr/>
      <dgm:t>
        <a:bodyPr/>
        <a:lstStyle/>
        <a:p>
          <a:endParaRPr lang="es-ES"/>
        </a:p>
      </dgm:t>
    </dgm:pt>
    <dgm:pt modelId="{C6E1894E-96D2-47A6-B7F8-D4C3C9745C1D}">
      <dgm:prSet phldrT="[Texto]"/>
      <dgm:spPr/>
      <dgm:t>
        <a:bodyPr/>
        <a:lstStyle/>
        <a:p>
          <a:r>
            <a:rPr lang="es-ES" dirty="0" err="1" smtClean="0"/>
            <a:t>Bioseguraidad</a:t>
          </a:r>
          <a:r>
            <a:rPr lang="es-ES" dirty="0" smtClean="0"/>
            <a:t> en el trabajo con animales silvestres</a:t>
          </a:r>
          <a:endParaRPr lang="es-ES" dirty="0"/>
        </a:p>
      </dgm:t>
    </dgm:pt>
    <dgm:pt modelId="{F1BB0A63-DE78-4FAF-BE7A-9393E440CC9E}" type="parTrans" cxnId="{CAD398FF-FBD1-404E-9617-C26E49E687D5}">
      <dgm:prSet/>
      <dgm:spPr/>
      <dgm:t>
        <a:bodyPr/>
        <a:lstStyle/>
        <a:p>
          <a:endParaRPr lang="es-ES"/>
        </a:p>
      </dgm:t>
    </dgm:pt>
    <dgm:pt modelId="{A05C9CA1-03B5-463B-AB65-3FB09FE52254}" type="sibTrans" cxnId="{CAD398FF-FBD1-404E-9617-C26E49E687D5}">
      <dgm:prSet/>
      <dgm:spPr/>
      <dgm:t>
        <a:bodyPr/>
        <a:lstStyle/>
        <a:p>
          <a:endParaRPr lang="es-ES"/>
        </a:p>
      </dgm:t>
    </dgm:pt>
    <dgm:pt modelId="{4D5AE6C8-28BC-4EB1-B774-E9914330FD23}">
      <dgm:prSet phldrT="[Texto]"/>
      <dgm:spPr/>
      <dgm:t>
        <a:bodyPr/>
        <a:lstStyle/>
        <a:p>
          <a:r>
            <a:rPr lang="es-ES" dirty="0" err="1" smtClean="0"/>
            <a:t>Zoocria</a:t>
          </a:r>
          <a:endParaRPr lang="es-ES" dirty="0"/>
        </a:p>
      </dgm:t>
    </dgm:pt>
    <dgm:pt modelId="{28D4DAC1-6454-4A84-96DC-2361CA0D56A0}" type="parTrans" cxnId="{F81630A2-4365-45F1-8DBC-F86381428271}">
      <dgm:prSet/>
      <dgm:spPr/>
      <dgm:t>
        <a:bodyPr/>
        <a:lstStyle/>
        <a:p>
          <a:endParaRPr lang="es-ES"/>
        </a:p>
      </dgm:t>
    </dgm:pt>
    <dgm:pt modelId="{BD29AA1C-E338-435A-AE38-5453441172CE}" type="sibTrans" cxnId="{F81630A2-4365-45F1-8DBC-F86381428271}">
      <dgm:prSet/>
      <dgm:spPr/>
      <dgm:t>
        <a:bodyPr/>
        <a:lstStyle/>
        <a:p>
          <a:endParaRPr lang="es-ES"/>
        </a:p>
      </dgm:t>
    </dgm:pt>
    <dgm:pt modelId="{6157CCFF-9A7D-4065-9CAE-2346B5D3452D}" type="pres">
      <dgm:prSet presAssocID="{BAF70327-D217-4479-A18C-7C22A2E7509F}" presName="CompostProcess" presStyleCnt="0">
        <dgm:presLayoutVars>
          <dgm:dir/>
          <dgm:resizeHandles val="exact"/>
        </dgm:presLayoutVars>
      </dgm:prSet>
      <dgm:spPr/>
    </dgm:pt>
    <dgm:pt modelId="{0E93993D-0ACF-4C64-A26A-8A5BDCA0A9D2}" type="pres">
      <dgm:prSet presAssocID="{BAF70327-D217-4479-A18C-7C22A2E7509F}" presName="arrow" presStyleLbl="bgShp" presStyleIdx="0" presStyleCnt="1"/>
      <dgm:spPr/>
    </dgm:pt>
    <dgm:pt modelId="{7CB3512B-5168-49F3-814F-40754009E5E7}" type="pres">
      <dgm:prSet presAssocID="{BAF70327-D217-4479-A18C-7C22A2E7509F}" presName="linearProcess" presStyleCnt="0"/>
      <dgm:spPr/>
    </dgm:pt>
    <dgm:pt modelId="{3E3FDE67-FB7C-4C78-9A75-29D0955F0D67}" type="pres">
      <dgm:prSet presAssocID="{1C48C282-86AA-46D9-8004-EFB4BBA9BA4A}" presName="textNode" presStyleLbl="node1" presStyleIdx="0" presStyleCnt="3">
        <dgm:presLayoutVars>
          <dgm:bulletEnabled val="1"/>
        </dgm:presLayoutVars>
      </dgm:prSet>
      <dgm:spPr/>
      <dgm:t>
        <a:bodyPr/>
        <a:lstStyle/>
        <a:p>
          <a:endParaRPr lang="es-ES"/>
        </a:p>
      </dgm:t>
    </dgm:pt>
    <dgm:pt modelId="{589A50C0-791E-4FAF-9874-FFD010AEBB7A}" type="pres">
      <dgm:prSet presAssocID="{51DFB2AB-1A63-4675-AC31-B09AFC8FDFD9}" presName="sibTrans" presStyleCnt="0"/>
      <dgm:spPr/>
    </dgm:pt>
    <dgm:pt modelId="{71E20CE2-AFA8-45EB-9B5C-C539626B544F}" type="pres">
      <dgm:prSet presAssocID="{C6E1894E-96D2-47A6-B7F8-D4C3C9745C1D}" presName="textNode" presStyleLbl="node1" presStyleIdx="1" presStyleCnt="3">
        <dgm:presLayoutVars>
          <dgm:bulletEnabled val="1"/>
        </dgm:presLayoutVars>
      </dgm:prSet>
      <dgm:spPr/>
      <dgm:t>
        <a:bodyPr/>
        <a:lstStyle/>
        <a:p>
          <a:endParaRPr lang="es-ES"/>
        </a:p>
      </dgm:t>
    </dgm:pt>
    <dgm:pt modelId="{46D97372-9713-4534-B95C-EF4D7B0C8066}" type="pres">
      <dgm:prSet presAssocID="{A05C9CA1-03B5-463B-AB65-3FB09FE52254}" presName="sibTrans" presStyleCnt="0"/>
      <dgm:spPr/>
    </dgm:pt>
    <dgm:pt modelId="{D2CBB0EA-1875-4719-800C-F15E33D22ACA}" type="pres">
      <dgm:prSet presAssocID="{4D5AE6C8-28BC-4EB1-B774-E9914330FD23}" presName="textNode" presStyleLbl="node1" presStyleIdx="2" presStyleCnt="3">
        <dgm:presLayoutVars>
          <dgm:bulletEnabled val="1"/>
        </dgm:presLayoutVars>
      </dgm:prSet>
      <dgm:spPr/>
      <dgm:t>
        <a:bodyPr/>
        <a:lstStyle/>
        <a:p>
          <a:endParaRPr lang="es-ES"/>
        </a:p>
      </dgm:t>
    </dgm:pt>
  </dgm:ptLst>
  <dgm:cxnLst>
    <dgm:cxn modelId="{F81630A2-4365-45F1-8DBC-F86381428271}" srcId="{BAF70327-D217-4479-A18C-7C22A2E7509F}" destId="{4D5AE6C8-28BC-4EB1-B774-E9914330FD23}" srcOrd="2" destOrd="0" parTransId="{28D4DAC1-6454-4A84-96DC-2361CA0D56A0}" sibTransId="{BD29AA1C-E338-435A-AE38-5453441172CE}"/>
    <dgm:cxn modelId="{5DFEB867-128B-4F99-B464-52B4C59A6481}" type="presOf" srcId="{4D5AE6C8-28BC-4EB1-B774-E9914330FD23}" destId="{D2CBB0EA-1875-4719-800C-F15E33D22ACA}" srcOrd="0" destOrd="0" presId="urn:microsoft.com/office/officeart/2005/8/layout/hProcess9"/>
    <dgm:cxn modelId="{76802BFA-D522-4DB2-BAC4-D232FA521AE3}" type="presOf" srcId="{1C48C282-86AA-46D9-8004-EFB4BBA9BA4A}" destId="{3E3FDE67-FB7C-4C78-9A75-29D0955F0D67}" srcOrd="0" destOrd="0" presId="urn:microsoft.com/office/officeart/2005/8/layout/hProcess9"/>
    <dgm:cxn modelId="{F5D043F1-508A-42B0-AF3B-057E85F1E0F9}" srcId="{BAF70327-D217-4479-A18C-7C22A2E7509F}" destId="{1C48C282-86AA-46D9-8004-EFB4BBA9BA4A}" srcOrd="0" destOrd="0" parTransId="{8D838516-A2C3-4828-A0E2-518E135A2949}" sibTransId="{51DFB2AB-1A63-4675-AC31-B09AFC8FDFD9}"/>
    <dgm:cxn modelId="{CAD398FF-FBD1-404E-9617-C26E49E687D5}" srcId="{BAF70327-D217-4479-A18C-7C22A2E7509F}" destId="{C6E1894E-96D2-47A6-B7F8-D4C3C9745C1D}" srcOrd="1" destOrd="0" parTransId="{F1BB0A63-DE78-4FAF-BE7A-9393E440CC9E}" sibTransId="{A05C9CA1-03B5-463B-AB65-3FB09FE52254}"/>
    <dgm:cxn modelId="{6B2AC640-6887-4D43-B79C-5D40D0DC8C09}" type="presOf" srcId="{C6E1894E-96D2-47A6-B7F8-D4C3C9745C1D}" destId="{71E20CE2-AFA8-45EB-9B5C-C539626B544F}" srcOrd="0" destOrd="0" presId="urn:microsoft.com/office/officeart/2005/8/layout/hProcess9"/>
    <dgm:cxn modelId="{FC636A35-18D4-4F76-920B-4C4D7B6F26CB}" type="presOf" srcId="{BAF70327-D217-4479-A18C-7C22A2E7509F}" destId="{6157CCFF-9A7D-4065-9CAE-2346B5D3452D}" srcOrd="0" destOrd="0" presId="urn:microsoft.com/office/officeart/2005/8/layout/hProcess9"/>
    <dgm:cxn modelId="{21659D01-2E9C-4A78-AF04-6793CF7CC420}" type="presParOf" srcId="{6157CCFF-9A7D-4065-9CAE-2346B5D3452D}" destId="{0E93993D-0ACF-4C64-A26A-8A5BDCA0A9D2}" srcOrd="0" destOrd="0" presId="urn:microsoft.com/office/officeart/2005/8/layout/hProcess9"/>
    <dgm:cxn modelId="{65E210F0-74E6-4288-A1AB-7A7E193F29F8}" type="presParOf" srcId="{6157CCFF-9A7D-4065-9CAE-2346B5D3452D}" destId="{7CB3512B-5168-49F3-814F-40754009E5E7}" srcOrd="1" destOrd="0" presId="urn:microsoft.com/office/officeart/2005/8/layout/hProcess9"/>
    <dgm:cxn modelId="{496FBC17-EA8C-457A-BB96-6D47D65F0411}" type="presParOf" srcId="{7CB3512B-5168-49F3-814F-40754009E5E7}" destId="{3E3FDE67-FB7C-4C78-9A75-29D0955F0D67}" srcOrd="0" destOrd="0" presId="urn:microsoft.com/office/officeart/2005/8/layout/hProcess9"/>
    <dgm:cxn modelId="{3879747D-4344-4150-95A6-A4AE3EFA7110}" type="presParOf" srcId="{7CB3512B-5168-49F3-814F-40754009E5E7}" destId="{589A50C0-791E-4FAF-9874-FFD010AEBB7A}" srcOrd="1" destOrd="0" presId="urn:microsoft.com/office/officeart/2005/8/layout/hProcess9"/>
    <dgm:cxn modelId="{68E926D1-59B3-4F85-9E41-3454013D34F1}" type="presParOf" srcId="{7CB3512B-5168-49F3-814F-40754009E5E7}" destId="{71E20CE2-AFA8-45EB-9B5C-C539626B544F}" srcOrd="2" destOrd="0" presId="urn:microsoft.com/office/officeart/2005/8/layout/hProcess9"/>
    <dgm:cxn modelId="{9A976059-808D-47C7-B99D-8EF601769354}" type="presParOf" srcId="{7CB3512B-5168-49F3-814F-40754009E5E7}" destId="{46D97372-9713-4534-B95C-EF4D7B0C8066}" srcOrd="3" destOrd="0" presId="urn:microsoft.com/office/officeart/2005/8/layout/hProcess9"/>
    <dgm:cxn modelId="{A72F4989-67F4-40EB-8A68-28513E9AD79F}" type="presParOf" srcId="{7CB3512B-5168-49F3-814F-40754009E5E7}" destId="{D2CBB0EA-1875-4719-800C-F15E33D22ACA}"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C6B133-C83C-4D73-A05B-4BF6AF1FB22D}" type="doc">
      <dgm:prSet loTypeId="urn:microsoft.com/office/officeart/2005/8/layout/target3" loCatId="list" qsTypeId="urn:microsoft.com/office/officeart/2005/8/quickstyle/simple1" qsCatId="simple" csTypeId="urn:microsoft.com/office/officeart/2005/8/colors/colorful1#9" csCatId="colorful" phldr="1"/>
      <dgm:spPr/>
      <dgm:t>
        <a:bodyPr/>
        <a:lstStyle/>
        <a:p>
          <a:endParaRPr lang="es-ES"/>
        </a:p>
      </dgm:t>
    </dgm:pt>
    <dgm:pt modelId="{7F4185A5-5F1C-47CB-BE69-1FE437879EC2}">
      <dgm:prSet phldrT="[Texto]"/>
      <dgm:spPr/>
      <dgm:t>
        <a:bodyPr/>
        <a:lstStyle/>
        <a:p>
          <a:r>
            <a:rPr lang="es-ES" dirty="0" smtClean="0"/>
            <a:t>Etiología de la conducta criminal.</a:t>
          </a:r>
          <a:endParaRPr lang="es-ES" dirty="0"/>
        </a:p>
      </dgm:t>
    </dgm:pt>
    <dgm:pt modelId="{C5CC32BA-66DA-4A2F-B808-621455FD1830}" type="parTrans" cxnId="{E94CCC81-CF2D-47C0-BEF3-C04360B5FD4A}">
      <dgm:prSet/>
      <dgm:spPr/>
      <dgm:t>
        <a:bodyPr/>
        <a:lstStyle/>
        <a:p>
          <a:endParaRPr lang="es-ES"/>
        </a:p>
      </dgm:t>
    </dgm:pt>
    <dgm:pt modelId="{0ADFC27C-5D62-45C8-B4A3-A572B184294E}" type="sibTrans" cxnId="{E94CCC81-CF2D-47C0-BEF3-C04360B5FD4A}">
      <dgm:prSet/>
      <dgm:spPr/>
      <dgm:t>
        <a:bodyPr/>
        <a:lstStyle/>
        <a:p>
          <a:endParaRPr lang="es-ES"/>
        </a:p>
      </dgm:t>
    </dgm:pt>
    <dgm:pt modelId="{86B73862-B61D-499F-AE65-E33448DC536E}">
      <dgm:prSet phldrT="[Texto]"/>
      <dgm:spPr/>
      <dgm:t>
        <a:bodyPr/>
        <a:lstStyle/>
        <a:p>
          <a:r>
            <a:rPr lang="es-ES" dirty="0" smtClean="0"/>
            <a:t>Trastornos asociados al comportamiento criminal</a:t>
          </a:r>
          <a:endParaRPr lang="es-ES" dirty="0"/>
        </a:p>
      </dgm:t>
    </dgm:pt>
    <dgm:pt modelId="{D17B57CB-0A2A-494D-BEBB-B8E4E27CB9EB}" type="parTrans" cxnId="{602E8D45-60B7-415B-89AF-8CFAB43A0797}">
      <dgm:prSet/>
      <dgm:spPr/>
      <dgm:t>
        <a:bodyPr/>
        <a:lstStyle/>
        <a:p>
          <a:endParaRPr lang="es-ES"/>
        </a:p>
      </dgm:t>
    </dgm:pt>
    <dgm:pt modelId="{A84366FA-BBBA-4C3D-90B2-C63AAF4B96CE}" type="sibTrans" cxnId="{602E8D45-60B7-415B-89AF-8CFAB43A0797}">
      <dgm:prSet/>
      <dgm:spPr/>
      <dgm:t>
        <a:bodyPr/>
        <a:lstStyle/>
        <a:p>
          <a:endParaRPr lang="es-ES"/>
        </a:p>
      </dgm:t>
    </dgm:pt>
    <dgm:pt modelId="{A9026A3C-AA1B-4CE6-A0DF-AF127A08CCD8}">
      <dgm:prSet phldrT="[Texto]"/>
      <dgm:spPr/>
      <dgm:t>
        <a:bodyPr/>
        <a:lstStyle/>
        <a:p>
          <a:r>
            <a:rPr lang="es-ES" dirty="0" smtClean="0"/>
            <a:t>La perfilación una técnica proyectiva</a:t>
          </a:r>
          <a:endParaRPr lang="es-ES" dirty="0"/>
        </a:p>
      </dgm:t>
    </dgm:pt>
    <dgm:pt modelId="{E7117B54-5525-4947-89F0-455E9EB092A3}" type="parTrans" cxnId="{D1862B57-69E2-43D9-96E0-4958EE3E1FEF}">
      <dgm:prSet/>
      <dgm:spPr/>
      <dgm:t>
        <a:bodyPr/>
        <a:lstStyle/>
        <a:p>
          <a:endParaRPr lang="es-ES"/>
        </a:p>
      </dgm:t>
    </dgm:pt>
    <dgm:pt modelId="{F879F773-9E9C-4888-BE70-C63C945711AC}" type="sibTrans" cxnId="{D1862B57-69E2-43D9-96E0-4958EE3E1FEF}">
      <dgm:prSet/>
      <dgm:spPr/>
      <dgm:t>
        <a:bodyPr/>
        <a:lstStyle/>
        <a:p>
          <a:endParaRPr lang="es-ES"/>
        </a:p>
      </dgm:t>
    </dgm:pt>
    <dgm:pt modelId="{839944F5-7F7C-4018-ACC5-BAEA04C8542B}" type="pres">
      <dgm:prSet presAssocID="{50C6B133-C83C-4D73-A05B-4BF6AF1FB22D}" presName="Name0" presStyleCnt="0">
        <dgm:presLayoutVars>
          <dgm:chMax val="7"/>
          <dgm:dir/>
          <dgm:animLvl val="lvl"/>
          <dgm:resizeHandles val="exact"/>
        </dgm:presLayoutVars>
      </dgm:prSet>
      <dgm:spPr/>
      <dgm:t>
        <a:bodyPr/>
        <a:lstStyle/>
        <a:p>
          <a:endParaRPr lang="es-ES"/>
        </a:p>
      </dgm:t>
    </dgm:pt>
    <dgm:pt modelId="{AA50BED0-6FDE-4802-ACF0-F0FC60F22A40}" type="pres">
      <dgm:prSet presAssocID="{7F4185A5-5F1C-47CB-BE69-1FE437879EC2}" presName="circle1" presStyleLbl="node1" presStyleIdx="0" presStyleCnt="3"/>
      <dgm:spPr/>
    </dgm:pt>
    <dgm:pt modelId="{851EBE23-0D51-4CE6-BDEA-F1DEFA8006AE}" type="pres">
      <dgm:prSet presAssocID="{7F4185A5-5F1C-47CB-BE69-1FE437879EC2}" presName="space" presStyleCnt="0"/>
      <dgm:spPr/>
    </dgm:pt>
    <dgm:pt modelId="{4CC407CC-AE43-4F7C-A915-FC341F219BCF}" type="pres">
      <dgm:prSet presAssocID="{7F4185A5-5F1C-47CB-BE69-1FE437879EC2}" presName="rect1" presStyleLbl="alignAcc1" presStyleIdx="0" presStyleCnt="3"/>
      <dgm:spPr/>
      <dgm:t>
        <a:bodyPr/>
        <a:lstStyle/>
        <a:p>
          <a:endParaRPr lang="es-ES"/>
        </a:p>
      </dgm:t>
    </dgm:pt>
    <dgm:pt modelId="{3713745E-0FC0-4095-90B3-F409DA2F794C}" type="pres">
      <dgm:prSet presAssocID="{86B73862-B61D-499F-AE65-E33448DC536E}" presName="vertSpace2" presStyleLbl="node1" presStyleIdx="0" presStyleCnt="3"/>
      <dgm:spPr/>
    </dgm:pt>
    <dgm:pt modelId="{B65A27B3-9510-46CC-8F3F-CA4E90F1CC87}" type="pres">
      <dgm:prSet presAssocID="{86B73862-B61D-499F-AE65-E33448DC536E}" presName="circle2" presStyleLbl="node1" presStyleIdx="1" presStyleCnt="3"/>
      <dgm:spPr/>
    </dgm:pt>
    <dgm:pt modelId="{A1B8B9D7-B533-4855-8F00-1E538E16D22D}" type="pres">
      <dgm:prSet presAssocID="{86B73862-B61D-499F-AE65-E33448DC536E}" presName="rect2" presStyleLbl="alignAcc1" presStyleIdx="1" presStyleCnt="3"/>
      <dgm:spPr/>
      <dgm:t>
        <a:bodyPr/>
        <a:lstStyle/>
        <a:p>
          <a:endParaRPr lang="es-ES"/>
        </a:p>
      </dgm:t>
    </dgm:pt>
    <dgm:pt modelId="{D4CD6B89-8EC3-463B-BE76-FC77DCCCBD48}" type="pres">
      <dgm:prSet presAssocID="{A9026A3C-AA1B-4CE6-A0DF-AF127A08CCD8}" presName="vertSpace3" presStyleLbl="node1" presStyleIdx="1" presStyleCnt="3"/>
      <dgm:spPr/>
    </dgm:pt>
    <dgm:pt modelId="{97BE7503-9B6F-4381-BB7D-10E93A55BCFD}" type="pres">
      <dgm:prSet presAssocID="{A9026A3C-AA1B-4CE6-A0DF-AF127A08CCD8}" presName="circle3" presStyleLbl="node1" presStyleIdx="2" presStyleCnt="3"/>
      <dgm:spPr/>
    </dgm:pt>
    <dgm:pt modelId="{A4815D6B-E820-4493-A1AB-93B069AA06DB}" type="pres">
      <dgm:prSet presAssocID="{A9026A3C-AA1B-4CE6-A0DF-AF127A08CCD8}" presName="rect3" presStyleLbl="alignAcc1" presStyleIdx="2" presStyleCnt="3"/>
      <dgm:spPr/>
      <dgm:t>
        <a:bodyPr/>
        <a:lstStyle/>
        <a:p>
          <a:endParaRPr lang="es-ES"/>
        </a:p>
      </dgm:t>
    </dgm:pt>
    <dgm:pt modelId="{7BAEB71B-B29C-43FE-B7D4-49AA5BBA9AC1}" type="pres">
      <dgm:prSet presAssocID="{7F4185A5-5F1C-47CB-BE69-1FE437879EC2}" presName="rect1ParTxNoCh" presStyleLbl="alignAcc1" presStyleIdx="2" presStyleCnt="3">
        <dgm:presLayoutVars>
          <dgm:chMax val="1"/>
          <dgm:bulletEnabled val="1"/>
        </dgm:presLayoutVars>
      </dgm:prSet>
      <dgm:spPr/>
      <dgm:t>
        <a:bodyPr/>
        <a:lstStyle/>
        <a:p>
          <a:endParaRPr lang="es-ES"/>
        </a:p>
      </dgm:t>
    </dgm:pt>
    <dgm:pt modelId="{FCB7CA4E-1FFE-404A-8339-11CA8E8BC4FC}" type="pres">
      <dgm:prSet presAssocID="{86B73862-B61D-499F-AE65-E33448DC536E}" presName="rect2ParTxNoCh" presStyleLbl="alignAcc1" presStyleIdx="2" presStyleCnt="3">
        <dgm:presLayoutVars>
          <dgm:chMax val="1"/>
          <dgm:bulletEnabled val="1"/>
        </dgm:presLayoutVars>
      </dgm:prSet>
      <dgm:spPr/>
      <dgm:t>
        <a:bodyPr/>
        <a:lstStyle/>
        <a:p>
          <a:endParaRPr lang="es-ES"/>
        </a:p>
      </dgm:t>
    </dgm:pt>
    <dgm:pt modelId="{8357EC02-FD41-4250-A697-E4BE80D92003}" type="pres">
      <dgm:prSet presAssocID="{A9026A3C-AA1B-4CE6-A0DF-AF127A08CCD8}" presName="rect3ParTxNoCh" presStyleLbl="alignAcc1" presStyleIdx="2" presStyleCnt="3">
        <dgm:presLayoutVars>
          <dgm:chMax val="1"/>
          <dgm:bulletEnabled val="1"/>
        </dgm:presLayoutVars>
      </dgm:prSet>
      <dgm:spPr/>
      <dgm:t>
        <a:bodyPr/>
        <a:lstStyle/>
        <a:p>
          <a:endParaRPr lang="es-ES"/>
        </a:p>
      </dgm:t>
    </dgm:pt>
  </dgm:ptLst>
  <dgm:cxnLst>
    <dgm:cxn modelId="{0EEC2D1F-CA26-4FCA-9E20-1E7BF5B6557C}" type="presOf" srcId="{86B73862-B61D-499F-AE65-E33448DC536E}" destId="{A1B8B9D7-B533-4855-8F00-1E538E16D22D}" srcOrd="0" destOrd="0" presId="urn:microsoft.com/office/officeart/2005/8/layout/target3"/>
    <dgm:cxn modelId="{AB4B8639-D79E-4362-8776-B79547E03B03}" type="presOf" srcId="{50C6B133-C83C-4D73-A05B-4BF6AF1FB22D}" destId="{839944F5-7F7C-4018-ACC5-BAEA04C8542B}" srcOrd="0" destOrd="0" presId="urn:microsoft.com/office/officeart/2005/8/layout/target3"/>
    <dgm:cxn modelId="{602E8D45-60B7-415B-89AF-8CFAB43A0797}" srcId="{50C6B133-C83C-4D73-A05B-4BF6AF1FB22D}" destId="{86B73862-B61D-499F-AE65-E33448DC536E}" srcOrd="1" destOrd="0" parTransId="{D17B57CB-0A2A-494D-BEBB-B8E4E27CB9EB}" sibTransId="{A84366FA-BBBA-4C3D-90B2-C63AAF4B96CE}"/>
    <dgm:cxn modelId="{D1862B57-69E2-43D9-96E0-4958EE3E1FEF}" srcId="{50C6B133-C83C-4D73-A05B-4BF6AF1FB22D}" destId="{A9026A3C-AA1B-4CE6-A0DF-AF127A08CCD8}" srcOrd="2" destOrd="0" parTransId="{E7117B54-5525-4947-89F0-455E9EB092A3}" sibTransId="{F879F773-9E9C-4888-BE70-C63C945711AC}"/>
    <dgm:cxn modelId="{30D38268-E030-4965-8DC6-71B5AFCB4EB6}" type="presOf" srcId="{86B73862-B61D-499F-AE65-E33448DC536E}" destId="{FCB7CA4E-1FFE-404A-8339-11CA8E8BC4FC}" srcOrd="1" destOrd="0" presId="urn:microsoft.com/office/officeart/2005/8/layout/target3"/>
    <dgm:cxn modelId="{C7D5A937-5C0D-4417-A211-0B13229AC7D2}" type="presOf" srcId="{7F4185A5-5F1C-47CB-BE69-1FE437879EC2}" destId="{7BAEB71B-B29C-43FE-B7D4-49AA5BBA9AC1}" srcOrd="1" destOrd="0" presId="urn:microsoft.com/office/officeart/2005/8/layout/target3"/>
    <dgm:cxn modelId="{E94CCC81-CF2D-47C0-BEF3-C04360B5FD4A}" srcId="{50C6B133-C83C-4D73-A05B-4BF6AF1FB22D}" destId="{7F4185A5-5F1C-47CB-BE69-1FE437879EC2}" srcOrd="0" destOrd="0" parTransId="{C5CC32BA-66DA-4A2F-B808-621455FD1830}" sibTransId="{0ADFC27C-5D62-45C8-B4A3-A572B184294E}"/>
    <dgm:cxn modelId="{B36A4DFC-806A-4626-858D-8BF94783CD1D}" type="presOf" srcId="{A9026A3C-AA1B-4CE6-A0DF-AF127A08CCD8}" destId="{A4815D6B-E820-4493-A1AB-93B069AA06DB}" srcOrd="0" destOrd="0" presId="urn:microsoft.com/office/officeart/2005/8/layout/target3"/>
    <dgm:cxn modelId="{26BF5ACA-A252-49B5-A095-600F3B39A684}" type="presOf" srcId="{7F4185A5-5F1C-47CB-BE69-1FE437879EC2}" destId="{4CC407CC-AE43-4F7C-A915-FC341F219BCF}" srcOrd="0" destOrd="0" presId="urn:microsoft.com/office/officeart/2005/8/layout/target3"/>
    <dgm:cxn modelId="{023176A2-A636-4D83-82F8-1AE279B06D00}" type="presOf" srcId="{A9026A3C-AA1B-4CE6-A0DF-AF127A08CCD8}" destId="{8357EC02-FD41-4250-A697-E4BE80D92003}" srcOrd="1" destOrd="0" presId="urn:microsoft.com/office/officeart/2005/8/layout/target3"/>
    <dgm:cxn modelId="{9421C84A-435A-4535-87BB-D9041AEB791E}" type="presParOf" srcId="{839944F5-7F7C-4018-ACC5-BAEA04C8542B}" destId="{AA50BED0-6FDE-4802-ACF0-F0FC60F22A40}" srcOrd="0" destOrd="0" presId="urn:microsoft.com/office/officeart/2005/8/layout/target3"/>
    <dgm:cxn modelId="{B9C48BE0-7C42-45C2-B28E-9210247F5B31}" type="presParOf" srcId="{839944F5-7F7C-4018-ACC5-BAEA04C8542B}" destId="{851EBE23-0D51-4CE6-BDEA-F1DEFA8006AE}" srcOrd="1" destOrd="0" presId="urn:microsoft.com/office/officeart/2005/8/layout/target3"/>
    <dgm:cxn modelId="{CA653E72-C1A6-42A1-B3A7-154843B04333}" type="presParOf" srcId="{839944F5-7F7C-4018-ACC5-BAEA04C8542B}" destId="{4CC407CC-AE43-4F7C-A915-FC341F219BCF}" srcOrd="2" destOrd="0" presId="urn:microsoft.com/office/officeart/2005/8/layout/target3"/>
    <dgm:cxn modelId="{343CBEE2-661C-4227-96AB-CC28525C08C4}" type="presParOf" srcId="{839944F5-7F7C-4018-ACC5-BAEA04C8542B}" destId="{3713745E-0FC0-4095-90B3-F409DA2F794C}" srcOrd="3" destOrd="0" presId="urn:microsoft.com/office/officeart/2005/8/layout/target3"/>
    <dgm:cxn modelId="{57178CEF-1529-41A7-B42E-B143D6F69D78}" type="presParOf" srcId="{839944F5-7F7C-4018-ACC5-BAEA04C8542B}" destId="{B65A27B3-9510-46CC-8F3F-CA4E90F1CC87}" srcOrd="4" destOrd="0" presId="urn:microsoft.com/office/officeart/2005/8/layout/target3"/>
    <dgm:cxn modelId="{D00827E4-A6D3-42EC-85FC-208B9966B914}" type="presParOf" srcId="{839944F5-7F7C-4018-ACC5-BAEA04C8542B}" destId="{A1B8B9D7-B533-4855-8F00-1E538E16D22D}" srcOrd="5" destOrd="0" presId="urn:microsoft.com/office/officeart/2005/8/layout/target3"/>
    <dgm:cxn modelId="{74E57179-6CB9-4FF8-A087-8D8B34CF1B1F}" type="presParOf" srcId="{839944F5-7F7C-4018-ACC5-BAEA04C8542B}" destId="{D4CD6B89-8EC3-463B-BE76-FC77DCCCBD48}" srcOrd="6" destOrd="0" presId="urn:microsoft.com/office/officeart/2005/8/layout/target3"/>
    <dgm:cxn modelId="{2A07DDB1-5224-4B94-92CA-9FCFD0597329}" type="presParOf" srcId="{839944F5-7F7C-4018-ACC5-BAEA04C8542B}" destId="{97BE7503-9B6F-4381-BB7D-10E93A55BCFD}" srcOrd="7" destOrd="0" presId="urn:microsoft.com/office/officeart/2005/8/layout/target3"/>
    <dgm:cxn modelId="{51BCDB8A-25A8-4B13-8EE5-2875FCA752BD}" type="presParOf" srcId="{839944F5-7F7C-4018-ACC5-BAEA04C8542B}" destId="{A4815D6B-E820-4493-A1AB-93B069AA06DB}" srcOrd="8" destOrd="0" presId="urn:microsoft.com/office/officeart/2005/8/layout/target3"/>
    <dgm:cxn modelId="{7F863A72-25E4-4064-9F19-88E0794D3A08}" type="presParOf" srcId="{839944F5-7F7C-4018-ACC5-BAEA04C8542B}" destId="{7BAEB71B-B29C-43FE-B7D4-49AA5BBA9AC1}" srcOrd="9" destOrd="0" presId="urn:microsoft.com/office/officeart/2005/8/layout/target3"/>
    <dgm:cxn modelId="{0F85C39A-6E8E-444D-BABE-98A546E85993}" type="presParOf" srcId="{839944F5-7F7C-4018-ACC5-BAEA04C8542B}" destId="{FCB7CA4E-1FFE-404A-8339-11CA8E8BC4FC}" srcOrd="10" destOrd="0" presId="urn:microsoft.com/office/officeart/2005/8/layout/target3"/>
    <dgm:cxn modelId="{9CB02AF7-8316-44AE-BF4B-CD1740AB06FB}" type="presParOf" srcId="{839944F5-7F7C-4018-ACC5-BAEA04C8542B}" destId="{8357EC02-FD41-4250-A697-E4BE80D92003}"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0774E-E74B-4D2B-B486-922AEA9B75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BDCDF4F3-B9C4-49F0-B188-B83192B6B7D5}">
      <dgm:prSet phldrT="[Texto]" phldr="1"/>
      <dgm:spPr/>
      <dgm:t>
        <a:bodyPr/>
        <a:lstStyle/>
        <a:p>
          <a:endParaRPr lang="es-ES"/>
        </a:p>
      </dgm:t>
    </dgm:pt>
    <dgm:pt modelId="{DCBEB80C-BE7F-4663-AF6B-5743C134B917}" type="parTrans" cxnId="{89150CE4-F83F-49DA-8E9A-08A3B38B50BC}">
      <dgm:prSet/>
      <dgm:spPr/>
      <dgm:t>
        <a:bodyPr/>
        <a:lstStyle/>
        <a:p>
          <a:endParaRPr lang="es-ES"/>
        </a:p>
      </dgm:t>
    </dgm:pt>
    <dgm:pt modelId="{2A2E1BDF-3166-4C75-BE42-4FC8C98E7567}" type="sibTrans" cxnId="{89150CE4-F83F-49DA-8E9A-08A3B38B50BC}">
      <dgm:prSet/>
      <dgm:spPr/>
      <dgm:t>
        <a:bodyPr/>
        <a:lstStyle/>
        <a:p>
          <a:endParaRPr lang="es-ES"/>
        </a:p>
      </dgm:t>
    </dgm:pt>
    <dgm:pt modelId="{DDB89B85-33C4-41F8-9A73-8910AC3DAAF1}">
      <dgm:prSet phldrT="[Texto]"/>
      <dgm:spPr/>
      <dgm:t>
        <a:bodyPr/>
        <a:lstStyle/>
        <a:p>
          <a:pPr algn="just"/>
          <a:r>
            <a:rPr lang="es-CO" b="1" u="none" strike="noStrike" dirty="0" smtClean="0">
              <a:effectLst/>
            </a:rPr>
            <a:t>DETERMINACION DE CIANURO Y SU INCIDENCIA EN LA ALTERNACION DEL CICLO DE VIDA DE LARVAS DE MOSCAS PROVIENTES DE MATERIAL BIOLOGICO EN DESCOMPOSICIÓN</a:t>
          </a:r>
          <a:endParaRPr lang="es-ES" dirty="0"/>
        </a:p>
      </dgm:t>
    </dgm:pt>
    <dgm:pt modelId="{A4631F54-6C6F-4CE6-8961-8804EE2FE67A}" type="parTrans" cxnId="{09EB964B-0CFC-4952-AF22-805CD7007667}">
      <dgm:prSet/>
      <dgm:spPr/>
      <dgm:t>
        <a:bodyPr/>
        <a:lstStyle/>
        <a:p>
          <a:endParaRPr lang="es-ES"/>
        </a:p>
      </dgm:t>
    </dgm:pt>
    <dgm:pt modelId="{2FA1C80B-1ED6-476F-97AD-45EA93BDBC4F}" type="sibTrans" cxnId="{09EB964B-0CFC-4952-AF22-805CD7007667}">
      <dgm:prSet/>
      <dgm:spPr/>
      <dgm:t>
        <a:bodyPr/>
        <a:lstStyle/>
        <a:p>
          <a:endParaRPr lang="es-ES"/>
        </a:p>
      </dgm:t>
    </dgm:pt>
    <dgm:pt modelId="{A5493A2D-30E8-4BD8-8352-D3FA8C54E410}">
      <dgm:prSet phldrT="[Texto]" phldr="1"/>
      <dgm:spPr/>
      <dgm:t>
        <a:bodyPr/>
        <a:lstStyle/>
        <a:p>
          <a:endParaRPr lang="es-ES"/>
        </a:p>
      </dgm:t>
    </dgm:pt>
    <dgm:pt modelId="{D98F8CA7-1A88-4596-8284-E7F00CA0FF15}" type="parTrans" cxnId="{61B5542F-57C6-4E18-A3D5-3A8257900705}">
      <dgm:prSet/>
      <dgm:spPr/>
      <dgm:t>
        <a:bodyPr/>
        <a:lstStyle/>
        <a:p>
          <a:endParaRPr lang="es-ES"/>
        </a:p>
      </dgm:t>
    </dgm:pt>
    <dgm:pt modelId="{AB672B18-C857-4F0D-B4AE-4684164A29DA}" type="sibTrans" cxnId="{61B5542F-57C6-4E18-A3D5-3A8257900705}">
      <dgm:prSet/>
      <dgm:spPr/>
      <dgm:t>
        <a:bodyPr/>
        <a:lstStyle/>
        <a:p>
          <a:endParaRPr lang="es-ES"/>
        </a:p>
      </dgm:t>
    </dgm:pt>
    <dgm:pt modelId="{66B177B2-5139-4366-8207-9CAE87EB3336}">
      <dgm:prSet phldrT="[Texto]"/>
      <dgm:spPr/>
      <dgm:t>
        <a:bodyPr/>
        <a:lstStyle/>
        <a:p>
          <a:pPr algn="just"/>
          <a:r>
            <a:rPr lang="es-ES" b="1" u="none" strike="noStrike" dirty="0" smtClean="0">
              <a:effectLst/>
            </a:rPr>
            <a:t>DETERMINACION DE PLOMO, CADMIO Y COBRE PROVENIENTES DE INDUSTRIAS CARBONIFERAS EN AGUAS Y PASTOS DESTINADAS AL CONSUMO DE GANADO EN EL MUNICIPIO DE GUACHETA</a:t>
          </a:r>
          <a:endParaRPr lang="es-ES" dirty="0"/>
        </a:p>
      </dgm:t>
    </dgm:pt>
    <dgm:pt modelId="{C9412368-3162-45A4-8152-4BF016BCC437}" type="parTrans" cxnId="{FEAE0692-CE1E-4DBC-A6F6-46712FD37334}">
      <dgm:prSet/>
      <dgm:spPr/>
      <dgm:t>
        <a:bodyPr/>
        <a:lstStyle/>
        <a:p>
          <a:endParaRPr lang="es-ES"/>
        </a:p>
      </dgm:t>
    </dgm:pt>
    <dgm:pt modelId="{2DE2CC19-7450-4082-97CC-014E4C0364C8}" type="sibTrans" cxnId="{FEAE0692-CE1E-4DBC-A6F6-46712FD37334}">
      <dgm:prSet/>
      <dgm:spPr/>
      <dgm:t>
        <a:bodyPr/>
        <a:lstStyle/>
        <a:p>
          <a:endParaRPr lang="es-ES"/>
        </a:p>
      </dgm:t>
    </dgm:pt>
    <dgm:pt modelId="{22053480-6681-48B3-9E94-ED7E05AB1C29}">
      <dgm:prSet phldrT="[Texto]" phldr="1"/>
      <dgm:spPr/>
      <dgm:t>
        <a:bodyPr/>
        <a:lstStyle/>
        <a:p>
          <a:endParaRPr lang="es-ES"/>
        </a:p>
      </dgm:t>
    </dgm:pt>
    <dgm:pt modelId="{96798C3D-E48A-4415-92C7-A04CBB1143A3}" type="parTrans" cxnId="{6EB58260-85E4-49C7-8074-E47A0C07EA35}">
      <dgm:prSet/>
      <dgm:spPr/>
      <dgm:t>
        <a:bodyPr/>
        <a:lstStyle/>
        <a:p>
          <a:endParaRPr lang="es-ES"/>
        </a:p>
      </dgm:t>
    </dgm:pt>
    <dgm:pt modelId="{F626FFDB-E111-4ABD-AC6B-A1EA307B1973}" type="sibTrans" cxnId="{6EB58260-85E4-49C7-8074-E47A0C07EA35}">
      <dgm:prSet/>
      <dgm:spPr/>
      <dgm:t>
        <a:bodyPr/>
        <a:lstStyle/>
        <a:p>
          <a:endParaRPr lang="es-ES"/>
        </a:p>
      </dgm:t>
    </dgm:pt>
    <dgm:pt modelId="{FA716943-8BC2-4259-BE4D-8D959B704E3F}">
      <dgm:prSet phldrT="[Texto]"/>
      <dgm:spPr/>
      <dgm:t>
        <a:bodyPr/>
        <a:lstStyle/>
        <a:p>
          <a:pPr algn="just"/>
          <a:r>
            <a:rPr lang="es-ES" b="1" u="none" strike="noStrike" dirty="0" smtClean="0">
              <a:effectLst/>
            </a:rPr>
            <a:t>COMPOSICION QUIMICA Y EVALUACION DE LA CAPACIDAD REPELENTE DE SENECIO  MADAGASCARIENSIS</a:t>
          </a:r>
          <a:endParaRPr lang="es-ES" dirty="0"/>
        </a:p>
      </dgm:t>
    </dgm:pt>
    <dgm:pt modelId="{A9E39F7F-8B60-4C79-957E-53B1F30AEA87}" type="parTrans" cxnId="{310CC502-3E54-4C21-B9C3-626646917E9A}">
      <dgm:prSet/>
      <dgm:spPr/>
      <dgm:t>
        <a:bodyPr/>
        <a:lstStyle/>
        <a:p>
          <a:endParaRPr lang="es-ES"/>
        </a:p>
      </dgm:t>
    </dgm:pt>
    <dgm:pt modelId="{5216AB12-487C-4A29-BCD2-B74C679FB27B}" type="sibTrans" cxnId="{310CC502-3E54-4C21-B9C3-626646917E9A}">
      <dgm:prSet/>
      <dgm:spPr/>
      <dgm:t>
        <a:bodyPr/>
        <a:lstStyle/>
        <a:p>
          <a:endParaRPr lang="es-ES"/>
        </a:p>
      </dgm:t>
    </dgm:pt>
    <dgm:pt modelId="{6D52DA3A-0412-49AE-84B4-1705428C4543}">
      <dgm:prSet/>
      <dgm:spPr/>
      <dgm:t>
        <a:bodyPr/>
        <a:lstStyle/>
        <a:p>
          <a:endParaRPr lang="es-ES"/>
        </a:p>
      </dgm:t>
    </dgm:pt>
    <dgm:pt modelId="{9635A0CF-63F7-4775-965C-486BAF580C33}" type="parTrans" cxnId="{39D171D0-9884-4EA3-9E1E-FECD341DFADA}">
      <dgm:prSet/>
      <dgm:spPr/>
      <dgm:t>
        <a:bodyPr/>
        <a:lstStyle/>
        <a:p>
          <a:endParaRPr lang="es-ES"/>
        </a:p>
      </dgm:t>
    </dgm:pt>
    <dgm:pt modelId="{9317A7B4-7C5C-40DE-A616-752A98A6FBC4}" type="sibTrans" cxnId="{39D171D0-9884-4EA3-9E1E-FECD341DFADA}">
      <dgm:prSet/>
      <dgm:spPr/>
      <dgm:t>
        <a:bodyPr/>
        <a:lstStyle/>
        <a:p>
          <a:endParaRPr lang="es-ES"/>
        </a:p>
      </dgm:t>
    </dgm:pt>
    <dgm:pt modelId="{AF306883-4E19-4511-8311-C6AD23D545D0}">
      <dgm:prSet/>
      <dgm:spPr/>
      <dgm:t>
        <a:bodyPr/>
        <a:lstStyle/>
        <a:p>
          <a:pPr algn="just"/>
          <a:r>
            <a:rPr lang="es-CO" b="1" u="none" strike="noStrike" dirty="0" smtClean="0">
              <a:effectLst/>
            </a:rPr>
            <a:t>EVALUACIÓN DEL EFECTO REPELENTE DE OCHO MATERIALES FRENTE A LA COLONIZACIÓN DE DIPTEROS DE INTERES FORENSE</a:t>
          </a:r>
          <a:endParaRPr lang="es-ES" dirty="0"/>
        </a:p>
      </dgm:t>
    </dgm:pt>
    <dgm:pt modelId="{7588493E-6F6D-4886-AC3F-55C2A6EA1647}" type="parTrans" cxnId="{AB69D2DF-7F74-49B8-8DFB-D636072C7C23}">
      <dgm:prSet/>
      <dgm:spPr/>
      <dgm:t>
        <a:bodyPr/>
        <a:lstStyle/>
        <a:p>
          <a:endParaRPr lang="es-ES"/>
        </a:p>
      </dgm:t>
    </dgm:pt>
    <dgm:pt modelId="{0200BF6D-C625-4874-9A5C-C1271D992E5A}" type="sibTrans" cxnId="{AB69D2DF-7F74-49B8-8DFB-D636072C7C23}">
      <dgm:prSet/>
      <dgm:spPr/>
      <dgm:t>
        <a:bodyPr/>
        <a:lstStyle/>
        <a:p>
          <a:endParaRPr lang="es-ES"/>
        </a:p>
      </dgm:t>
    </dgm:pt>
    <dgm:pt modelId="{A7B82DB9-16C5-4683-8698-1E9414159032}" type="pres">
      <dgm:prSet presAssocID="{1A90774E-E74B-4D2B-B486-922AEA9B752B}" presName="linearFlow" presStyleCnt="0">
        <dgm:presLayoutVars>
          <dgm:dir/>
          <dgm:animLvl val="lvl"/>
          <dgm:resizeHandles val="exact"/>
        </dgm:presLayoutVars>
      </dgm:prSet>
      <dgm:spPr/>
      <dgm:t>
        <a:bodyPr/>
        <a:lstStyle/>
        <a:p>
          <a:endParaRPr lang="es-ES"/>
        </a:p>
      </dgm:t>
    </dgm:pt>
    <dgm:pt modelId="{E993ACD5-BA30-454F-A596-A1BFE46694C9}" type="pres">
      <dgm:prSet presAssocID="{BDCDF4F3-B9C4-49F0-B188-B83192B6B7D5}" presName="composite" presStyleCnt="0"/>
      <dgm:spPr/>
    </dgm:pt>
    <dgm:pt modelId="{AE8D2A2D-8D68-43C2-A1D3-320E1C460C69}" type="pres">
      <dgm:prSet presAssocID="{BDCDF4F3-B9C4-49F0-B188-B83192B6B7D5}" presName="parentText" presStyleLbl="alignNode1" presStyleIdx="0" presStyleCnt="4">
        <dgm:presLayoutVars>
          <dgm:chMax val="1"/>
          <dgm:bulletEnabled val="1"/>
        </dgm:presLayoutVars>
      </dgm:prSet>
      <dgm:spPr/>
      <dgm:t>
        <a:bodyPr/>
        <a:lstStyle/>
        <a:p>
          <a:endParaRPr lang="es-ES"/>
        </a:p>
      </dgm:t>
    </dgm:pt>
    <dgm:pt modelId="{C75D1C89-8A25-46B1-A00B-EB0C6E7D15FA}" type="pres">
      <dgm:prSet presAssocID="{BDCDF4F3-B9C4-49F0-B188-B83192B6B7D5}" presName="descendantText" presStyleLbl="alignAcc1" presStyleIdx="0" presStyleCnt="4">
        <dgm:presLayoutVars>
          <dgm:bulletEnabled val="1"/>
        </dgm:presLayoutVars>
      </dgm:prSet>
      <dgm:spPr/>
      <dgm:t>
        <a:bodyPr/>
        <a:lstStyle/>
        <a:p>
          <a:endParaRPr lang="es-ES"/>
        </a:p>
      </dgm:t>
    </dgm:pt>
    <dgm:pt modelId="{2B60408F-5F0C-4810-88EC-49B467FFB09A}" type="pres">
      <dgm:prSet presAssocID="{2A2E1BDF-3166-4C75-BE42-4FC8C98E7567}" presName="sp" presStyleCnt="0"/>
      <dgm:spPr/>
    </dgm:pt>
    <dgm:pt modelId="{55B0D07E-909B-4A9A-83D8-05DAF9C6B32D}" type="pres">
      <dgm:prSet presAssocID="{A5493A2D-30E8-4BD8-8352-D3FA8C54E410}" presName="composite" presStyleCnt="0"/>
      <dgm:spPr/>
    </dgm:pt>
    <dgm:pt modelId="{214DFAF2-9085-4AA1-889B-F7E17D54D7BD}" type="pres">
      <dgm:prSet presAssocID="{A5493A2D-30E8-4BD8-8352-D3FA8C54E410}" presName="parentText" presStyleLbl="alignNode1" presStyleIdx="1" presStyleCnt="4">
        <dgm:presLayoutVars>
          <dgm:chMax val="1"/>
          <dgm:bulletEnabled val="1"/>
        </dgm:presLayoutVars>
      </dgm:prSet>
      <dgm:spPr/>
      <dgm:t>
        <a:bodyPr/>
        <a:lstStyle/>
        <a:p>
          <a:endParaRPr lang="es-ES"/>
        </a:p>
      </dgm:t>
    </dgm:pt>
    <dgm:pt modelId="{37958750-CAB7-4D17-A276-B71BDAC2BC13}" type="pres">
      <dgm:prSet presAssocID="{A5493A2D-30E8-4BD8-8352-D3FA8C54E410}" presName="descendantText" presStyleLbl="alignAcc1" presStyleIdx="1" presStyleCnt="4">
        <dgm:presLayoutVars>
          <dgm:bulletEnabled val="1"/>
        </dgm:presLayoutVars>
      </dgm:prSet>
      <dgm:spPr/>
      <dgm:t>
        <a:bodyPr/>
        <a:lstStyle/>
        <a:p>
          <a:endParaRPr lang="es-ES"/>
        </a:p>
      </dgm:t>
    </dgm:pt>
    <dgm:pt modelId="{EBDD2064-356F-491A-86B6-D07EC05350A6}" type="pres">
      <dgm:prSet presAssocID="{AB672B18-C857-4F0D-B4AE-4684164A29DA}" presName="sp" presStyleCnt="0"/>
      <dgm:spPr/>
    </dgm:pt>
    <dgm:pt modelId="{AAA38929-F309-41C7-807A-CBBD787CC21D}" type="pres">
      <dgm:prSet presAssocID="{22053480-6681-48B3-9E94-ED7E05AB1C29}" presName="composite" presStyleCnt="0"/>
      <dgm:spPr/>
    </dgm:pt>
    <dgm:pt modelId="{BFFB5B3B-60DB-4DB9-AAC7-F85876145FA2}" type="pres">
      <dgm:prSet presAssocID="{22053480-6681-48B3-9E94-ED7E05AB1C29}" presName="parentText" presStyleLbl="alignNode1" presStyleIdx="2" presStyleCnt="4">
        <dgm:presLayoutVars>
          <dgm:chMax val="1"/>
          <dgm:bulletEnabled val="1"/>
        </dgm:presLayoutVars>
      </dgm:prSet>
      <dgm:spPr/>
      <dgm:t>
        <a:bodyPr/>
        <a:lstStyle/>
        <a:p>
          <a:endParaRPr lang="es-ES"/>
        </a:p>
      </dgm:t>
    </dgm:pt>
    <dgm:pt modelId="{1EE2955D-EE02-4BD0-9F2D-A2FA483DD182}" type="pres">
      <dgm:prSet presAssocID="{22053480-6681-48B3-9E94-ED7E05AB1C29}" presName="descendantText" presStyleLbl="alignAcc1" presStyleIdx="2" presStyleCnt="4">
        <dgm:presLayoutVars>
          <dgm:bulletEnabled val="1"/>
        </dgm:presLayoutVars>
      </dgm:prSet>
      <dgm:spPr/>
      <dgm:t>
        <a:bodyPr/>
        <a:lstStyle/>
        <a:p>
          <a:endParaRPr lang="es-ES"/>
        </a:p>
      </dgm:t>
    </dgm:pt>
    <dgm:pt modelId="{1A1FB37C-5ACA-411B-B69E-D4E953B8BD30}" type="pres">
      <dgm:prSet presAssocID="{F626FFDB-E111-4ABD-AC6B-A1EA307B1973}" presName="sp" presStyleCnt="0"/>
      <dgm:spPr/>
    </dgm:pt>
    <dgm:pt modelId="{68F5CD64-0FD4-403C-AF20-175844E8903E}" type="pres">
      <dgm:prSet presAssocID="{6D52DA3A-0412-49AE-84B4-1705428C4543}" presName="composite" presStyleCnt="0"/>
      <dgm:spPr/>
    </dgm:pt>
    <dgm:pt modelId="{6A6C063E-500A-4DBF-AC5C-0B82361EAED4}" type="pres">
      <dgm:prSet presAssocID="{6D52DA3A-0412-49AE-84B4-1705428C4543}" presName="parentText" presStyleLbl="alignNode1" presStyleIdx="3" presStyleCnt="4">
        <dgm:presLayoutVars>
          <dgm:chMax val="1"/>
          <dgm:bulletEnabled val="1"/>
        </dgm:presLayoutVars>
      </dgm:prSet>
      <dgm:spPr/>
      <dgm:t>
        <a:bodyPr/>
        <a:lstStyle/>
        <a:p>
          <a:endParaRPr lang="es-ES"/>
        </a:p>
      </dgm:t>
    </dgm:pt>
    <dgm:pt modelId="{FEC01A00-B66C-4FFC-9F4E-3FDAF304EDD2}" type="pres">
      <dgm:prSet presAssocID="{6D52DA3A-0412-49AE-84B4-1705428C4543}" presName="descendantText" presStyleLbl="alignAcc1" presStyleIdx="3" presStyleCnt="4">
        <dgm:presLayoutVars>
          <dgm:bulletEnabled val="1"/>
        </dgm:presLayoutVars>
      </dgm:prSet>
      <dgm:spPr/>
      <dgm:t>
        <a:bodyPr/>
        <a:lstStyle/>
        <a:p>
          <a:endParaRPr lang="es-ES"/>
        </a:p>
      </dgm:t>
    </dgm:pt>
  </dgm:ptLst>
  <dgm:cxnLst>
    <dgm:cxn modelId="{B2795B09-75C3-43B4-9A88-AE9BB605E321}" type="presOf" srcId="{A5493A2D-30E8-4BD8-8352-D3FA8C54E410}" destId="{214DFAF2-9085-4AA1-889B-F7E17D54D7BD}" srcOrd="0" destOrd="0" presId="urn:microsoft.com/office/officeart/2005/8/layout/chevron2"/>
    <dgm:cxn modelId="{8C75A3DA-06F6-4757-B210-7C1E1F4BD1F9}" type="presOf" srcId="{DDB89B85-33C4-41F8-9A73-8910AC3DAAF1}" destId="{C75D1C89-8A25-46B1-A00B-EB0C6E7D15FA}" srcOrd="0" destOrd="0" presId="urn:microsoft.com/office/officeart/2005/8/layout/chevron2"/>
    <dgm:cxn modelId="{09EB964B-0CFC-4952-AF22-805CD7007667}" srcId="{BDCDF4F3-B9C4-49F0-B188-B83192B6B7D5}" destId="{DDB89B85-33C4-41F8-9A73-8910AC3DAAF1}" srcOrd="0" destOrd="0" parTransId="{A4631F54-6C6F-4CE6-8961-8804EE2FE67A}" sibTransId="{2FA1C80B-1ED6-476F-97AD-45EA93BDBC4F}"/>
    <dgm:cxn modelId="{F101DDC3-A3EA-484D-928D-983B47CEFDEE}" type="presOf" srcId="{6D52DA3A-0412-49AE-84B4-1705428C4543}" destId="{6A6C063E-500A-4DBF-AC5C-0B82361EAED4}" srcOrd="0" destOrd="0" presId="urn:microsoft.com/office/officeart/2005/8/layout/chevron2"/>
    <dgm:cxn modelId="{89150CE4-F83F-49DA-8E9A-08A3B38B50BC}" srcId="{1A90774E-E74B-4D2B-B486-922AEA9B752B}" destId="{BDCDF4F3-B9C4-49F0-B188-B83192B6B7D5}" srcOrd="0" destOrd="0" parTransId="{DCBEB80C-BE7F-4663-AF6B-5743C134B917}" sibTransId="{2A2E1BDF-3166-4C75-BE42-4FC8C98E7567}"/>
    <dgm:cxn modelId="{FF4B4678-06C5-4B75-937B-69036A113711}" type="presOf" srcId="{22053480-6681-48B3-9E94-ED7E05AB1C29}" destId="{BFFB5B3B-60DB-4DB9-AAC7-F85876145FA2}" srcOrd="0" destOrd="0" presId="urn:microsoft.com/office/officeart/2005/8/layout/chevron2"/>
    <dgm:cxn modelId="{6EB58260-85E4-49C7-8074-E47A0C07EA35}" srcId="{1A90774E-E74B-4D2B-B486-922AEA9B752B}" destId="{22053480-6681-48B3-9E94-ED7E05AB1C29}" srcOrd="2" destOrd="0" parTransId="{96798C3D-E48A-4415-92C7-A04CBB1143A3}" sibTransId="{F626FFDB-E111-4ABD-AC6B-A1EA307B1973}"/>
    <dgm:cxn modelId="{310CC502-3E54-4C21-B9C3-626646917E9A}" srcId="{22053480-6681-48B3-9E94-ED7E05AB1C29}" destId="{FA716943-8BC2-4259-BE4D-8D959B704E3F}" srcOrd="0" destOrd="0" parTransId="{A9E39F7F-8B60-4C79-957E-53B1F30AEA87}" sibTransId="{5216AB12-487C-4A29-BCD2-B74C679FB27B}"/>
    <dgm:cxn modelId="{AB69D2DF-7F74-49B8-8DFB-D636072C7C23}" srcId="{6D52DA3A-0412-49AE-84B4-1705428C4543}" destId="{AF306883-4E19-4511-8311-C6AD23D545D0}" srcOrd="0" destOrd="0" parTransId="{7588493E-6F6D-4886-AC3F-55C2A6EA1647}" sibTransId="{0200BF6D-C625-4874-9A5C-C1271D992E5A}"/>
    <dgm:cxn modelId="{FEAE0692-CE1E-4DBC-A6F6-46712FD37334}" srcId="{A5493A2D-30E8-4BD8-8352-D3FA8C54E410}" destId="{66B177B2-5139-4366-8207-9CAE87EB3336}" srcOrd="0" destOrd="0" parTransId="{C9412368-3162-45A4-8152-4BF016BCC437}" sibTransId="{2DE2CC19-7450-4082-97CC-014E4C0364C8}"/>
    <dgm:cxn modelId="{D62BACAD-F5B0-463E-94B3-F666D6061DA9}" type="presOf" srcId="{FA716943-8BC2-4259-BE4D-8D959B704E3F}" destId="{1EE2955D-EE02-4BD0-9F2D-A2FA483DD182}" srcOrd="0" destOrd="0" presId="urn:microsoft.com/office/officeart/2005/8/layout/chevron2"/>
    <dgm:cxn modelId="{BDDFED05-2552-465A-AC79-A49E747D52FD}" type="presOf" srcId="{BDCDF4F3-B9C4-49F0-B188-B83192B6B7D5}" destId="{AE8D2A2D-8D68-43C2-A1D3-320E1C460C69}" srcOrd="0" destOrd="0" presId="urn:microsoft.com/office/officeart/2005/8/layout/chevron2"/>
    <dgm:cxn modelId="{39D171D0-9884-4EA3-9E1E-FECD341DFADA}" srcId="{1A90774E-E74B-4D2B-B486-922AEA9B752B}" destId="{6D52DA3A-0412-49AE-84B4-1705428C4543}" srcOrd="3" destOrd="0" parTransId="{9635A0CF-63F7-4775-965C-486BAF580C33}" sibTransId="{9317A7B4-7C5C-40DE-A616-752A98A6FBC4}"/>
    <dgm:cxn modelId="{9F4143F1-BFCF-4E85-B1E4-330456411F14}" type="presOf" srcId="{66B177B2-5139-4366-8207-9CAE87EB3336}" destId="{37958750-CAB7-4D17-A276-B71BDAC2BC13}" srcOrd="0" destOrd="0" presId="urn:microsoft.com/office/officeart/2005/8/layout/chevron2"/>
    <dgm:cxn modelId="{F0BA039B-9EB8-4A03-8C20-BF5DE1172CDA}" type="presOf" srcId="{AF306883-4E19-4511-8311-C6AD23D545D0}" destId="{FEC01A00-B66C-4FFC-9F4E-3FDAF304EDD2}" srcOrd="0" destOrd="0" presId="urn:microsoft.com/office/officeart/2005/8/layout/chevron2"/>
    <dgm:cxn modelId="{F4E5BFBA-A1F1-431D-81E5-1EB17C778E7B}" type="presOf" srcId="{1A90774E-E74B-4D2B-B486-922AEA9B752B}" destId="{A7B82DB9-16C5-4683-8698-1E9414159032}" srcOrd="0" destOrd="0" presId="urn:microsoft.com/office/officeart/2005/8/layout/chevron2"/>
    <dgm:cxn modelId="{61B5542F-57C6-4E18-A3D5-3A8257900705}" srcId="{1A90774E-E74B-4D2B-B486-922AEA9B752B}" destId="{A5493A2D-30E8-4BD8-8352-D3FA8C54E410}" srcOrd="1" destOrd="0" parTransId="{D98F8CA7-1A88-4596-8284-E7F00CA0FF15}" sibTransId="{AB672B18-C857-4F0D-B4AE-4684164A29DA}"/>
    <dgm:cxn modelId="{75DB294C-4392-403A-89DA-D69882EA9568}" type="presParOf" srcId="{A7B82DB9-16C5-4683-8698-1E9414159032}" destId="{E993ACD5-BA30-454F-A596-A1BFE46694C9}" srcOrd="0" destOrd="0" presId="urn:microsoft.com/office/officeart/2005/8/layout/chevron2"/>
    <dgm:cxn modelId="{BC1F1385-0422-4431-9744-1DDFFB506F70}" type="presParOf" srcId="{E993ACD5-BA30-454F-A596-A1BFE46694C9}" destId="{AE8D2A2D-8D68-43C2-A1D3-320E1C460C69}" srcOrd="0" destOrd="0" presId="urn:microsoft.com/office/officeart/2005/8/layout/chevron2"/>
    <dgm:cxn modelId="{7A4D05E3-C1C8-42D5-8342-1CE84582D0D8}" type="presParOf" srcId="{E993ACD5-BA30-454F-A596-A1BFE46694C9}" destId="{C75D1C89-8A25-46B1-A00B-EB0C6E7D15FA}" srcOrd="1" destOrd="0" presId="urn:microsoft.com/office/officeart/2005/8/layout/chevron2"/>
    <dgm:cxn modelId="{EFEE476B-5EAF-430B-B9E1-84A11F368E6D}" type="presParOf" srcId="{A7B82DB9-16C5-4683-8698-1E9414159032}" destId="{2B60408F-5F0C-4810-88EC-49B467FFB09A}" srcOrd="1" destOrd="0" presId="urn:microsoft.com/office/officeart/2005/8/layout/chevron2"/>
    <dgm:cxn modelId="{B8167E47-305C-4739-A3D4-4C1438313B1C}" type="presParOf" srcId="{A7B82DB9-16C5-4683-8698-1E9414159032}" destId="{55B0D07E-909B-4A9A-83D8-05DAF9C6B32D}" srcOrd="2" destOrd="0" presId="urn:microsoft.com/office/officeart/2005/8/layout/chevron2"/>
    <dgm:cxn modelId="{CA8DF4B0-BFF2-48CA-A51C-C0D62600C756}" type="presParOf" srcId="{55B0D07E-909B-4A9A-83D8-05DAF9C6B32D}" destId="{214DFAF2-9085-4AA1-889B-F7E17D54D7BD}" srcOrd="0" destOrd="0" presId="urn:microsoft.com/office/officeart/2005/8/layout/chevron2"/>
    <dgm:cxn modelId="{770394D7-2336-4D38-89BE-9A9A2E024015}" type="presParOf" srcId="{55B0D07E-909B-4A9A-83D8-05DAF9C6B32D}" destId="{37958750-CAB7-4D17-A276-B71BDAC2BC13}" srcOrd="1" destOrd="0" presId="urn:microsoft.com/office/officeart/2005/8/layout/chevron2"/>
    <dgm:cxn modelId="{38A43856-9BF1-4898-9C94-8CBE1E6A7090}" type="presParOf" srcId="{A7B82DB9-16C5-4683-8698-1E9414159032}" destId="{EBDD2064-356F-491A-86B6-D07EC05350A6}" srcOrd="3" destOrd="0" presId="urn:microsoft.com/office/officeart/2005/8/layout/chevron2"/>
    <dgm:cxn modelId="{097376E8-8D7A-412D-BBAB-0994B821FB1F}" type="presParOf" srcId="{A7B82DB9-16C5-4683-8698-1E9414159032}" destId="{AAA38929-F309-41C7-807A-CBBD787CC21D}" srcOrd="4" destOrd="0" presId="urn:microsoft.com/office/officeart/2005/8/layout/chevron2"/>
    <dgm:cxn modelId="{194991CC-40FF-4BA0-B309-30340EAE812D}" type="presParOf" srcId="{AAA38929-F309-41C7-807A-CBBD787CC21D}" destId="{BFFB5B3B-60DB-4DB9-AAC7-F85876145FA2}" srcOrd="0" destOrd="0" presId="urn:microsoft.com/office/officeart/2005/8/layout/chevron2"/>
    <dgm:cxn modelId="{55D285F2-D56F-4521-BE0D-99D0BDCC8190}" type="presParOf" srcId="{AAA38929-F309-41C7-807A-CBBD787CC21D}" destId="{1EE2955D-EE02-4BD0-9F2D-A2FA483DD182}" srcOrd="1" destOrd="0" presId="urn:microsoft.com/office/officeart/2005/8/layout/chevron2"/>
    <dgm:cxn modelId="{04FB7F20-2750-4ED6-A8D5-761655379EE8}" type="presParOf" srcId="{A7B82DB9-16C5-4683-8698-1E9414159032}" destId="{1A1FB37C-5ACA-411B-B69E-D4E953B8BD30}" srcOrd="5" destOrd="0" presId="urn:microsoft.com/office/officeart/2005/8/layout/chevron2"/>
    <dgm:cxn modelId="{6F7B1349-85B4-4140-86CB-F89F2D8A1E21}" type="presParOf" srcId="{A7B82DB9-16C5-4683-8698-1E9414159032}" destId="{68F5CD64-0FD4-403C-AF20-175844E8903E}" srcOrd="6" destOrd="0" presId="urn:microsoft.com/office/officeart/2005/8/layout/chevron2"/>
    <dgm:cxn modelId="{6611790C-A06D-4375-920D-573893F2EE8B}" type="presParOf" srcId="{68F5CD64-0FD4-403C-AF20-175844E8903E}" destId="{6A6C063E-500A-4DBF-AC5C-0B82361EAED4}" srcOrd="0" destOrd="0" presId="urn:microsoft.com/office/officeart/2005/8/layout/chevron2"/>
    <dgm:cxn modelId="{A62A93ED-340F-443C-BDDD-E28A21DB7E1F}" type="presParOf" srcId="{68F5CD64-0FD4-403C-AF20-175844E8903E}" destId="{FEC01A00-B66C-4FFC-9F4E-3FDAF304EDD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677A410-D7D1-416F-8C5B-27626BEA86E3}" type="doc">
      <dgm:prSet loTypeId="urn:microsoft.com/office/officeart/2005/8/layout/vProcess5" loCatId="process" qsTypeId="urn:microsoft.com/office/officeart/2005/8/quickstyle/simple1" qsCatId="simple" csTypeId="urn:microsoft.com/office/officeart/2005/8/colors/colorful1#10" csCatId="colorful" phldr="1"/>
      <dgm:spPr/>
      <dgm:t>
        <a:bodyPr/>
        <a:lstStyle/>
        <a:p>
          <a:endParaRPr lang="es-ES"/>
        </a:p>
      </dgm:t>
    </dgm:pt>
    <dgm:pt modelId="{B4D997B4-0AA0-4F83-B5E8-A391B99F246E}">
      <dgm:prSet phldrT="[Texto]"/>
      <dgm:spPr/>
      <dgm:t>
        <a:bodyPr/>
        <a:lstStyle/>
        <a:p>
          <a:r>
            <a:rPr lang="es-ES" dirty="0" smtClean="0"/>
            <a:t>Reconstrucción de los hechos</a:t>
          </a:r>
          <a:endParaRPr lang="es-ES" dirty="0"/>
        </a:p>
      </dgm:t>
    </dgm:pt>
    <dgm:pt modelId="{DDF3798A-4DA1-4622-B040-1AEC4C1CF9E1}" type="parTrans" cxnId="{CAE0818A-36E3-4173-8D55-EC28A2CC1A49}">
      <dgm:prSet/>
      <dgm:spPr/>
      <dgm:t>
        <a:bodyPr/>
        <a:lstStyle/>
        <a:p>
          <a:endParaRPr lang="es-ES"/>
        </a:p>
      </dgm:t>
    </dgm:pt>
    <dgm:pt modelId="{8B992031-4266-4FE9-8C13-2578C45831E6}" type="sibTrans" cxnId="{CAE0818A-36E3-4173-8D55-EC28A2CC1A49}">
      <dgm:prSet/>
      <dgm:spPr/>
      <dgm:t>
        <a:bodyPr/>
        <a:lstStyle/>
        <a:p>
          <a:endParaRPr lang="es-ES"/>
        </a:p>
      </dgm:t>
    </dgm:pt>
    <dgm:pt modelId="{A1C23846-9B39-40AB-9E40-0F15D1490CC7}">
      <dgm:prSet phldrT="[Texto]"/>
      <dgm:spPr/>
      <dgm:t>
        <a:bodyPr/>
        <a:lstStyle/>
        <a:p>
          <a:r>
            <a:rPr lang="es-ES" dirty="0" smtClean="0"/>
            <a:t>Accidentes de transito</a:t>
          </a:r>
          <a:endParaRPr lang="es-ES" dirty="0"/>
        </a:p>
      </dgm:t>
    </dgm:pt>
    <dgm:pt modelId="{6E59A41D-5430-4BE6-8AB6-B7394DB7A0BB}" type="parTrans" cxnId="{BA7CBAE1-5BED-4DF1-9B95-EE623FD37A7E}">
      <dgm:prSet/>
      <dgm:spPr/>
      <dgm:t>
        <a:bodyPr/>
        <a:lstStyle/>
        <a:p>
          <a:endParaRPr lang="es-ES"/>
        </a:p>
      </dgm:t>
    </dgm:pt>
    <dgm:pt modelId="{28955489-8466-402E-B397-42D35D83E4C0}" type="sibTrans" cxnId="{BA7CBAE1-5BED-4DF1-9B95-EE623FD37A7E}">
      <dgm:prSet/>
      <dgm:spPr/>
      <dgm:t>
        <a:bodyPr/>
        <a:lstStyle/>
        <a:p>
          <a:endParaRPr lang="es-ES"/>
        </a:p>
      </dgm:t>
    </dgm:pt>
    <dgm:pt modelId="{E6D8B8BF-6E4D-4DE4-841B-21E53ECED328}">
      <dgm:prSet phldrT="[Texto]"/>
      <dgm:spPr/>
      <dgm:t>
        <a:bodyPr/>
        <a:lstStyle/>
        <a:p>
          <a:r>
            <a:rPr lang="es-ES" dirty="0" smtClean="0"/>
            <a:t>Estudio de seguridad a instalaciones</a:t>
          </a:r>
          <a:endParaRPr lang="es-ES" dirty="0"/>
        </a:p>
      </dgm:t>
    </dgm:pt>
    <dgm:pt modelId="{4F8C0D3F-2AA8-4049-9696-39A607793DE5}" type="parTrans" cxnId="{83415E5F-0186-43A9-8F30-8F013AD5B9CC}">
      <dgm:prSet/>
      <dgm:spPr/>
      <dgm:t>
        <a:bodyPr/>
        <a:lstStyle/>
        <a:p>
          <a:endParaRPr lang="es-ES"/>
        </a:p>
      </dgm:t>
    </dgm:pt>
    <dgm:pt modelId="{4A18BB6E-11C9-4789-BCC2-B0062C05D27B}" type="sibTrans" cxnId="{83415E5F-0186-43A9-8F30-8F013AD5B9CC}">
      <dgm:prSet/>
      <dgm:spPr/>
      <dgm:t>
        <a:bodyPr/>
        <a:lstStyle/>
        <a:p>
          <a:endParaRPr lang="es-ES"/>
        </a:p>
      </dgm:t>
    </dgm:pt>
    <dgm:pt modelId="{D3F82697-B5CE-49A3-B16C-C3E00D446C70}">
      <dgm:prSet/>
      <dgm:spPr/>
      <dgm:t>
        <a:bodyPr/>
        <a:lstStyle/>
        <a:p>
          <a:r>
            <a:rPr lang="es-ES" dirty="0" smtClean="0"/>
            <a:t>Estudio de seguridad a personas</a:t>
          </a:r>
          <a:endParaRPr lang="es-ES" dirty="0"/>
        </a:p>
      </dgm:t>
    </dgm:pt>
    <dgm:pt modelId="{AC7B6903-8E50-41E7-8CB4-19EEC0C256C0}" type="parTrans" cxnId="{7760ED0F-F5F1-4400-A33C-2AD2629B3167}">
      <dgm:prSet/>
      <dgm:spPr/>
      <dgm:t>
        <a:bodyPr/>
        <a:lstStyle/>
        <a:p>
          <a:endParaRPr lang="es-ES"/>
        </a:p>
      </dgm:t>
    </dgm:pt>
    <dgm:pt modelId="{FE408C12-D238-4200-90FF-BC1A9CFCAF1E}" type="sibTrans" cxnId="{7760ED0F-F5F1-4400-A33C-2AD2629B3167}">
      <dgm:prSet/>
      <dgm:spPr/>
      <dgm:t>
        <a:bodyPr/>
        <a:lstStyle/>
        <a:p>
          <a:endParaRPr lang="es-ES"/>
        </a:p>
      </dgm:t>
    </dgm:pt>
    <dgm:pt modelId="{7F901A51-6E02-478B-B06B-06EB916E88B7}">
      <dgm:prSet/>
      <dgm:spPr/>
      <dgm:t>
        <a:bodyPr/>
        <a:lstStyle/>
        <a:p>
          <a:r>
            <a:rPr lang="es-ES" dirty="0" smtClean="0"/>
            <a:t>Tipología en modus operandi</a:t>
          </a:r>
          <a:endParaRPr lang="es-ES" dirty="0"/>
        </a:p>
      </dgm:t>
    </dgm:pt>
    <dgm:pt modelId="{ABF358FC-E0B1-4C67-BC73-ADD06A499A15}" type="parTrans" cxnId="{405EE35E-834D-46AC-91D5-A7710296158F}">
      <dgm:prSet/>
      <dgm:spPr/>
      <dgm:t>
        <a:bodyPr/>
        <a:lstStyle/>
        <a:p>
          <a:endParaRPr lang="es-ES"/>
        </a:p>
      </dgm:t>
    </dgm:pt>
    <dgm:pt modelId="{2537187E-99C5-457D-BF7F-AD98DD85BBAC}" type="sibTrans" cxnId="{405EE35E-834D-46AC-91D5-A7710296158F}">
      <dgm:prSet/>
      <dgm:spPr/>
      <dgm:t>
        <a:bodyPr/>
        <a:lstStyle/>
        <a:p>
          <a:endParaRPr lang="es-ES"/>
        </a:p>
      </dgm:t>
    </dgm:pt>
    <dgm:pt modelId="{E13850BA-4AEC-4E5B-9441-4635189DA356}" type="pres">
      <dgm:prSet presAssocID="{6677A410-D7D1-416F-8C5B-27626BEA86E3}" presName="outerComposite" presStyleCnt="0">
        <dgm:presLayoutVars>
          <dgm:chMax val="5"/>
          <dgm:dir/>
          <dgm:resizeHandles val="exact"/>
        </dgm:presLayoutVars>
      </dgm:prSet>
      <dgm:spPr/>
      <dgm:t>
        <a:bodyPr/>
        <a:lstStyle/>
        <a:p>
          <a:endParaRPr lang="es-ES"/>
        </a:p>
      </dgm:t>
    </dgm:pt>
    <dgm:pt modelId="{97F8380B-E03B-439E-BD3D-87A10D60B7A4}" type="pres">
      <dgm:prSet presAssocID="{6677A410-D7D1-416F-8C5B-27626BEA86E3}" presName="dummyMaxCanvas" presStyleCnt="0">
        <dgm:presLayoutVars/>
      </dgm:prSet>
      <dgm:spPr/>
    </dgm:pt>
    <dgm:pt modelId="{2588C237-6685-4D21-830D-FB9E13610A3C}" type="pres">
      <dgm:prSet presAssocID="{6677A410-D7D1-416F-8C5B-27626BEA86E3}" presName="FiveNodes_1" presStyleLbl="node1" presStyleIdx="0" presStyleCnt="5">
        <dgm:presLayoutVars>
          <dgm:bulletEnabled val="1"/>
        </dgm:presLayoutVars>
      </dgm:prSet>
      <dgm:spPr/>
      <dgm:t>
        <a:bodyPr/>
        <a:lstStyle/>
        <a:p>
          <a:endParaRPr lang="es-ES"/>
        </a:p>
      </dgm:t>
    </dgm:pt>
    <dgm:pt modelId="{48255CD7-7383-4397-8795-08DB08ECB693}" type="pres">
      <dgm:prSet presAssocID="{6677A410-D7D1-416F-8C5B-27626BEA86E3}" presName="FiveNodes_2" presStyleLbl="node1" presStyleIdx="1" presStyleCnt="5">
        <dgm:presLayoutVars>
          <dgm:bulletEnabled val="1"/>
        </dgm:presLayoutVars>
      </dgm:prSet>
      <dgm:spPr/>
      <dgm:t>
        <a:bodyPr/>
        <a:lstStyle/>
        <a:p>
          <a:endParaRPr lang="es-ES"/>
        </a:p>
      </dgm:t>
    </dgm:pt>
    <dgm:pt modelId="{597CFB17-C612-47D4-8C59-FB5F8A3AC64F}" type="pres">
      <dgm:prSet presAssocID="{6677A410-D7D1-416F-8C5B-27626BEA86E3}" presName="FiveNodes_3" presStyleLbl="node1" presStyleIdx="2" presStyleCnt="5">
        <dgm:presLayoutVars>
          <dgm:bulletEnabled val="1"/>
        </dgm:presLayoutVars>
      </dgm:prSet>
      <dgm:spPr/>
      <dgm:t>
        <a:bodyPr/>
        <a:lstStyle/>
        <a:p>
          <a:endParaRPr lang="es-ES"/>
        </a:p>
      </dgm:t>
    </dgm:pt>
    <dgm:pt modelId="{995A365B-0DDC-4538-9AE1-0A548CDD0326}" type="pres">
      <dgm:prSet presAssocID="{6677A410-D7D1-416F-8C5B-27626BEA86E3}" presName="FiveNodes_4" presStyleLbl="node1" presStyleIdx="3" presStyleCnt="5">
        <dgm:presLayoutVars>
          <dgm:bulletEnabled val="1"/>
        </dgm:presLayoutVars>
      </dgm:prSet>
      <dgm:spPr/>
      <dgm:t>
        <a:bodyPr/>
        <a:lstStyle/>
        <a:p>
          <a:endParaRPr lang="es-ES"/>
        </a:p>
      </dgm:t>
    </dgm:pt>
    <dgm:pt modelId="{2A0E7ACD-8506-4227-B5E4-7F73141590B0}" type="pres">
      <dgm:prSet presAssocID="{6677A410-D7D1-416F-8C5B-27626BEA86E3}" presName="FiveNodes_5" presStyleLbl="node1" presStyleIdx="4" presStyleCnt="5">
        <dgm:presLayoutVars>
          <dgm:bulletEnabled val="1"/>
        </dgm:presLayoutVars>
      </dgm:prSet>
      <dgm:spPr/>
      <dgm:t>
        <a:bodyPr/>
        <a:lstStyle/>
        <a:p>
          <a:endParaRPr lang="es-ES"/>
        </a:p>
      </dgm:t>
    </dgm:pt>
    <dgm:pt modelId="{5D53BE05-824E-4368-AEE9-0FD843E79327}" type="pres">
      <dgm:prSet presAssocID="{6677A410-D7D1-416F-8C5B-27626BEA86E3}" presName="FiveConn_1-2" presStyleLbl="fgAccFollowNode1" presStyleIdx="0" presStyleCnt="4">
        <dgm:presLayoutVars>
          <dgm:bulletEnabled val="1"/>
        </dgm:presLayoutVars>
      </dgm:prSet>
      <dgm:spPr/>
      <dgm:t>
        <a:bodyPr/>
        <a:lstStyle/>
        <a:p>
          <a:endParaRPr lang="es-ES"/>
        </a:p>
      </dgm:t>
    </dgm:pt>
    <dgm:pt modelId="{58FCD072-999E-49AF-AE74-52C4FA13C9CC}" type="pres">
      <dgm:prSet presAssocID="{6677A410-D7D1-416F-8C5B-27626BEA86E3}" presName="FiveConn_2-3" presStyleLbl="fgAccFollowNode1" presStyleIdx="1" presStyleCnt="4">
        <dgm:presLayoutVars>
          <dgm:bulletEnabled val="1"/>
        </dgm:presLayoutVars>
      </dgm:prSet>
      <dgm:spPr/>
      <dgm:t>
        <a:bodyPr/>
        <a:lstStyle/>
        <a:p>
          <a:endParaRPr lang="es-ES"/>
        </a:p>
      </dgm:t>
    </dgm:pt>
    <dgm:pt modelId="{D4C95C55-E2DD-4EEF-BB0E-DCC6318769AA}" type="pres">
      <dgm:prSet presAssocID="{6677A410-D7D1-416F-8C5B-27626BEA86E3}" presName="FiveConn_3-4" presStyleLbl="fgAccFollowNode1" presStyleIdx="2" presStyleCnt="4">
        <dgm:presLayoutVars>
          <dgm:bulletEnabled val="1"/>
        </dgm:presLayoutVars>
      </dgm:prSet>
      <dgm:spPr/>
      <dgm:t>
        <a:bodyPr/>
        <a:lstStyle/>
        <a:p>
          <a:endParaRPr lang="es-ES"/>
        </a:p>
      </dgm:t>
    </dgm:pt>
    <dgm:pt modelId="{461C5C35-DE35-4EAD-80EA-FE514A3F0668}" type="pres">
      <dgm:prSet presAssocID="{6677A410-D7D1-416F-8C5B-27626BEA86E3}" presName="FiveConn_4-5" presStyleLbl="fgAccFollowNode1" presStyleIdx="3" presStyleCnt="4">
        <dgm:presLayoutVars>
          <dgm:bulletEnabled val="1"/>
        </dgm:presLayoutVars>
      </dgm:prSet>
      <dgm:spPr/>
      <dgm:t>
        <a:bodyPr/>
        <a:lstStyle/>
        <a:p>
          <a:endParaRPr lang="es-ES"/>
        </a:p>
      </dgm:t>
    </dgm:pt>
    <dgm:pt modelId="{3CCF6D6A-3921-465A-A8FA-64D7D4A55EF0}" type="pres">
      <dgm:prSet presAssocID="{6677A410-D7D1-416F-8C5B-27626BEA86E3}" presName="FiveNodes_1_text" presStyleLbl="node1" presStyleIdx="4" presStyleCnt="5">
        <dgm:presLayoutVars>
          <dgm:bulletEnabled val="1"/>
        </dgm:presLayoutVars>
      </dgm:prSet>
      <dgm:spPr/>
      <dgm:t>
        <a:bodyPr/>
        <a:lstStyle/>
        <a:p>
          <a:endParaRPr lang="es-ES"/>
        </a:p>
      </dgm:t>
    </dgm:pt>
    <dgm:pt modelId="{A518F86E-833A-4366-B757-351624466F8C}" type="pres">
      <dgm:prSet presAssocID="{6677A410-D7D1-416F-8C5B-27626BEA86E3}" presName="FiveNodes_2_text" presStyleLbl="node1" presStyleIdx="4" presStyleCnt="5">
        <dgm:presLayoutVars>
          <dgm:bulletEnabled val="1"/>
        </dgm:presLayoutVars>
      </dgm:prSet>
      <dgm:spPr/>
      <dgm:t>
        <a:bodyPr/>
        <a:lstStyle/>
        <a:p>
          <a:endParaRPr lang="es-ES"/>
        </a:p>
      </dgm:t>
    </dgm:pt>
    <dgm:pt modelId="{ECECCB7D-9D6A-496B-AE30-A592031740AA}" type="pres">
      <dgm:prSet presAssocID="{6677A410-D7D1-416F-8C5B-27626BEA86E3}" presName="FiveNodes_3_text" presStyleLbl="node1" presStyleIdx="4" presStyleCnt="5">
        <dgm:presLayoutVars>
          <dgm:bulletEnabled val="1"/>
        </dgm:presLayoutVars>
      </dgm:prSet>
      <dgm:spPr/>
      <dgm:t>
        <a:bodyPr/>
        <a:lstStyle/>
        <a:p>
          <a:endParaRPr lang="es-ES"/>
        </a:p>
      </dgm:t>
    </dgm:pt>
    <dgm:pt modelId="{73F65525-55CF-43AF-9243-DE0A549ED014}" type="pres">
      <dgm:prSet presAssocID="{6677A410-D7D1-416F-8C5B-27626BEA86E3}" presName="FiveNodes_4_text" presStyleLbl="node1" presStyleIdx="4" presStyleCnt="5">
        <dgm:presLayoutVars>
          <dgm:bulletEnabled val="1"/>
        </dgm:presLayoutVars>
      </dgm:prSet>
      <dgm:spPr/>
      <dgm:t>
        <a:bodyPr/>
        <a:lstStyle/>
        <a:p>
          <a:endParaRPr lang="es-ES"/>
        </a:p>
      </dgm:t>
    </dgm:pt>
    <dgm:pt modelId="{BCBA2843-49C4-4A61-B1DD-BD72283F88B2}" type="pres">
      <dgm:prSet presAssocID="{6677A410-D7D1-416F-8C5B-27626BEA86E3}" presName="FiveNodes_5_text" presStyleLbl="node1" presStyleIdx="4" presStyleCnt="5">
        <dgm:presLayoutVars>
          <dgm:bulletEnabled val="1"/>
        </dgm:presLayoutVars>
      </dgm:prSet>
      <dgm:spPr/>
      <dgm:t>
        <a:bodyPr/>
        <a:lstStyle/>
        <a:p>
          <a:endParaRPr lang="es-ES"/>
        </a:p>
      </dgm:t>
    </dgm:pt>
  </dgm:ptLst>
  <dgm:cxnLst>
    <dgm:cxn modelId="{CAE0818A-36E3-4173-8D55-EC28A2CC1A49}" srcId="{6677A410-D7D1-416F-8C5B-27626BEA86E3}" destId="{B4D997B4-0AA0-4F83-B5E8-A391B99F246E}" srcOrd="0" destOrd="0" parTransId="{DDF3798A-4DA1-4622-B040-1AEC4C1CF9E1}" sibTransId="{8B992031-4266-4FE9-8C13-2578C45831E6}"/>
    <dgm:cxn modelId="{EA364B1F-0812-447C-B328-E0B0AAD1D890}" type="presOf" srcId="{FE408C12-D238-4200-90FF-BC1A9CFCAF1E}" destId="{461C5C35-DE35-4EAD-80EA-FE514A3F0668}" srcOrd="0" destOrd="0" presId="urn:microsoft.com/office/officeart/2005/8/layout/vProcess5"/>
    <dgm:cxn modelId="{C7C5832B-7A44-4770-BF6B-B860BBBA9C7E}" type="presOf" srcId="{A1C23846-9B39-40AB-9E40-0F15D1490CC7}" destId="{48255CD7-7383-4397-8795-08DB08ECB693}" srcOrd="0" destOrd="0" presId="urn:microsoft.com/office/officeart/2005/8/layout/vProcess5"/>
    <dgm:cxn modelId="{4DDB3319-E809-49C7-B471-EAAF869C36CB}" type="presOf" srcId="{8B992031-4266-4FE9-8C13-2578C45831E6}" destId="{5D53BE05-824E-4368-AEE9-0FD843E79327}" srcOrd="0" destOrd="0" presId="urn:microsoft.com/office/officeart/2005/8/layout/vProcess5"/>
    <dgm:cxn modelId="{9E32B5E7-928B-4243-BE82-55EAD1CB1DDB}" type="presOf" srcId="{D3F82697-B5CE-49A3-B16C-C3E00D446C70}" destId="{73F65525-55CF-43AF-9243-DE0A549ED014}" srcOrd="1" destOrd="0" presId="urn:microsoft.com/office/officeart/2005/8/layout/vProcess5"/>
    <dgm:cxn modelId="{7AC8BDC8-3D30-483B-B846-6736AA42C632}" type="presOf" srcId="{6677A410-D7D1-416F-8C5B-27626BEA86E3}" destId="{E13850BA-4AEC-4E5B-9441-4635189DA356}" srcOrd="0" destOrd="0" presId="urn:microsoft.com/office/officeart/2005/8/layout/vProcess5"/>
    <dgm:cxn modelId="{EDA1BEA1-07AA-4506-8407-A16C1E458C9C}" type="presOf" srcId="{E6D8B8BF-6E4D-4DE4-841B-21E53ECED328}" destId="{597CFB17-C612-47D4-8C59-FB5F8A3AC64F}" srcOrd="0" destOrd="0" presId="urn:microsoft.com/office/officeart/2005/8/layout/vProcess5"/>
    <dgm:cxn modelId="{CD2CA1CA-C96C-4246-B3D2-71CA69942966}" type="presOf" srcId="{A1C23846-9B39-40AB-9E40-0F15D1490CC7}" destId="{A518F86E-833A-4366-B757-351624466F8C}" srcOrd="1" destOrd="0" presId="urn:microsoft.com/office/officeart/2005/8/layout/vProcess5"/>
    <dgm:cxn modelId="{4A744DA3-D6B7-4DAF-A838-1DBEC7C5F53D}" type="presOf" srcId="{B4D997B4-0AA0-4F83-B5E8-A391B99F246E}" destId="{2588C237-6685-4D21-830D-FB9E13610A3C}" srcOrd="0" destOrd="0" presId="urn:microsoft.com/office/officeart/2005/8/layout/vProcess5"/>
    <dgm:cxn modelId="{C4A9FA79-6060-4C2F-AFB0-2BCF4C47A576}" type="presOf" srcId="{28955489-8466-402E-B397-42D35D83E4C0}" destId="{58FCD072-999E-49AF-AE74-52C4FA13C9CC}" srcOrd="0" destOrd="0" presId="urn:microsoft.com/office/officeart/2005/8/layout/vProcess5"/>
    <dgm:cxn modelId="{0C04F01A-8993-4A92-A70F-BD23AFEA2385}" type="presOf" srcId="{7F901A51-6E02-478B-B06B-06EB916E88B7}" destId="{2A0E7ACD-8506-4227-B5E4-7F73141590B0}" srcOrd="0" destOrd="0" presId="urn:microsoft.com/office/officeart/2005/8/layout/vProcess5"/>
    <dgm:cxn modelId="{B8639EF0-F875-4ADD-8AEE-D25ABC564EF1}" type="presOf" srcId="{D3F82697-B5CE-49A3-B16C-C3E00D446C70}" destId="{995A365B-0DDC-4538-9AE1-0A548CDD0326}" srcOrd="0" destOrd="0" presId="urn:microsoft.com/office/officeart/2005/8/layout/vProcess5"/>
    <dgm:cxn modelId="{48DB09D7-0E1B-4BD8-8CFF-F5DC4EF580E1}" type="presOf" srcId="{7F901A51-6E02-478B-B06B-06EB916E88B7}" destId="{BCBA2843-49C4-4A61-B1DD-BD72283F88B2}" srcOrd="1" destOrd="0" presId="urn:microsoft.com/office/officeart/2005/8/layout/vProcess5"/>
    <dgm:cxn modelId="{7760ED0F-F5F1-4400-A33C-2AD2629B3167}" srcId="{6677A410-D7D1-416F-8C5B-27626BEA86E3}" destId="{D3F82697-B5CE-49A3-B16C-C3E00D446C70}" srcOrd="3" destOrd="0" parTransId="{AC7B6903-8E50-41E7-8CB4-19EEC0C256C0}" sibTransId="{FE408C12-D238-4200-90FF-BC1A9CFCAF1E}"/>
    <dgm:cxn modelId="{6E11BCBC-B86A-45AB-9D1A-CDEE0B97A498}" type="presOf" srcId="{E6D8B8BF-6E4D-4DE4-841B-21E53ECED328}" destId="{ECECCB7D-9D6A-496B-AE30-A592031740AA}" srcOrd="1" destOrd="0" presId="urn:microsoft.com/office/officeart/2005/8/layout/vProcess5"/>
    <dgm:cxn modelId="{BA7CBAE1-5BED-4DF1-9B95-EE623FD37A7E}" srcId="{6677A410-D7D1-416F-8C5B-27626BEA86E3}" destId="{A1C23846-9B39-40AB-9E40-0F15D1490CC7}" srcOrd="1" destOrd="0" parTransId="{6E59A41D-5430-4BE6-8AB6-B7394DB7A0BB}" sibTransId="{28955489-8466-402E-B397-42D35D83E4C0}"/>
    <dgm:cxn modelId="{83415E5F-0186-43A9-8F30-8F013AD5B9CC}" srcId="{6677A410-D7D1-416F-8C5B-27626BEA86E3}" destId="{E6D8B8BF-6E4D-4DE4-841B-21E53ECED328}" srcOrd="2" destOrd="0" parTransId="{4F8C0D3F-2AA8-4049-9696-39A607793DE5}" sibTransId="{4A18BB6E-11C9-4789-BCC2-B0062C05D27B}"/>
    <dgm:cxn modelId="{405EE35E-834D-46AC-91D5-A7710296158F}" srcId="{6677A410-D7D1-416F-8C5B-27626BEA86E3}" destId="{7F901A51-6E02-478B-B06B-06EB916E88B7}" srcOrd="4" destOrd="0" parTransId="{ABF358FC-E0B1-4C67-BC73-ADD06A499A15}" sibTransId="{2537187E-99C5-457D-BF7F-AD98DD85BBAC}"/>
    <dgm:cxn modelId="{621F8BD5-FB3D-4FAE-9ABE-ED678427BAA0}" type="presOf" srcId="{4A18BB6E-11C9-4789-BCC2-B0062C05D27B}" destId="{D4C95C55-E2DD-4EEF-BB0E-DCC6318769AA}" srcOrd="0" destOrd="0" presId="urn:microsoft.com/office/officeart/2005/8/layout/vProcess5"/>
    <dgm:cxn modelId="{92E5C3F2-EBEE-42BD-AAE9-824E0B43EC38}" type="presOf" srcId="{B4D997B4-0AA0-4F83-B5E8-A391B99F246E}" destId="{3CCF6D6A-3921-465A-A8FA-64D7D4A55EF0}" srcOrd="1" destOrd="0" presId="urn:microsoft.com/office/officeart/2005/8/layout/vProcess5"/>
    <dgm:cxn modelId="{A98CBA6F-C64A-4272-BE27-2ECD4B8FA545}" type="presParOf" srcId="{E13850BA-4AEC-4E5B-9441-4635189DA356}" destId="{97F8380B-E03B-439E-BD3D-87A10D60B7A4}" srcOrd="0" destOrd="0" presId="urn:microsoft.com/office/officeart/2005/8/layout/vProcess5"/>
    <dgm:cxn modelId="{A8E3E3C2-4E46-47C8-9D3E-30CA63FAF9D7}" type="presParOf" srcId="{E13850BA-4AEC-4E5B-9441-4635189DA356}" destId="{2588C237-6685-4D21-830D-FB9E13610A3C}" srcOrd="1" destOrd="0" presId="urn:microsoft.com/office/officeart/2005/8/layout/vProcess5"/>
    <dgm:cxn modelId="{BC057DAF-B7E0-4FDC-A3A8-6B6C0131B447}" type="presParOf" srcId="{E13850BA-4AEC-4E5B-9441-4635189DA356}" destId="{48255CD7-7383-4397-8795-08DB08ECB693}" srcOrd="2" destOrd="0" presId="urn:microsoft.com/office/officeart/2005/8/layout/vProcess5"/>
    <dgm:cxn modelId="{47F2AEC8-138C-42E8-9DC5-A233BF583062}" type="presParOf" srcId="{E13850BA-4AEC-4E5B-9441-4635189DA356}" destId="{597CFB17-C612-47D4-8C59-FB5F8A3AC64F}" srcOrd="3" destOrd="0" presId="urn:microsoft.com/office/officeart/2005/8/layout/vProcess5"/>
    <dgm:cxn modelId="{63F6D95C-E112-45AE-831A-032FFA009AB4}" type="presParOf" srcId="{E13850BA-4AEC-4E5B-9441-4635189DA356}" destId="{995A365B-0DDC-4538-9AE1-0A548CDD0326}" srcOrd="4" destOrd="0" presId="urn:microsoft.com/office/officeart/2005/8/layout/vProcess5"/>
    <dgm:cxn modelId="{3003E52B-98C5-4F65-81C4-78639BC9CC2E}" type="presParOf" srcId="{E13850BA-4AEC-4E5B-9441-4635189DA356}" destId="{2A0E7ACD-8506-4227-B5E4-7F73141590B0}" srcOrd="5" destOrd="0" presId="urn:microsoft.com/office/officeart/2005/8/layout/vProcess5"/>
    <dgm:cxn modelId="{6A81BA57-C9C0-404A-A1C6-9ECD00AA5D50}" type="presParOf" srcId="{E13850BA-4AEC-4E5B-9441-4635189DA356}" destId="{5D53BE05-824E-4368-AEE9-0FD843E79327}" srcOrd="6" destOrd="0" presId="urn:microsoft.com/office/officeart/2005/8/layout/vProcess5"/>
    <dgm:cxn modelId="{6248167D-C252-4BBA-83CD-85F6CC622A79}" type="presParOf" srcId="{E13850BA-4AEC-4E5B-9441-4635189DA356}" destId="{58FCD072-999E-49AF-AE74-52C4FA13C9CC}" srcOrd="7" destOrd="0" presId="urn:microsoft.com/office/officeart/2005/8/layout/vProcess5"/>
    <dgm:cxn modelId="{47F78784-DE06-4CD0-9431-560AA827B581}" type="presParOf" srcId="{E13850BA-4AEC-4E5B-9441-4635189DA356}" destId="{D4C95C55-E2DD-4EEF-BB0E-DCC6318769AA}" srcOrd="8" destOrd="0" presId="urn:microsoft.com/office/officeart/2005/8/layout/vProcess5"/>
    <dgm:cxn modelId="{820AAA16-B146-4B99-A163-D73E11D447D0}" type="presParOf" srcId="{E13850BA-4AEC-4E5B-9441-4635189DA356}" destId="{461C5C35-DE35-4EAD-80EA-FE514A3F0668}" srcOrd="9" destOrd="0" presId="urn:microsoft.com/office/officeart/2005/8/layout/vProcess5"/>
    <dgm:cxn modelId="{6F93CE32-A768-45FA-9DAC-ACBB78B1B676}" type="presParOf" srcId="{E13850BA-4AEC-4E5B-9441-4635189DA356}" destId="{3CCF6D6A-3921-465A-A8FA-64D7D4A55EF0}" srcOrd="10" destOrd="0" presId="urn:microsoft.com/office/officeart/2005/8/layout/vProcess5"/>
    <dgm:cxn modelId="{B30C1C89-2A8D-4058-AE97-154696E140CC}" type="presParOf" srcId="{E13850BA-4AEC-4E5B-9441-4635189DA356}" destId="{A518F86E-833A-4366-B757-351624466F8C}" srcOrd="11" destOrd="0" presId="urn:microsoft.com/office/officeart/2005/8/layout/vProcess5"/>
    <dgm:cxn modelId="{4562DFD8-7AF7-4A08-81FC-C64E32A1080C}" type="presParOf" srcId="{E13850BA-4AEC-4E5B-9441-4635189DA356}" destId="{ECECCB7D-9D6A-496B-AE30-A592031740AA}" srcOrd="12" destOrd="0" presId="urn:microsoft.com/office/officeart/2005/8/layout/vProcess5"/>
    <dgm:cxn modelId="{6756203F-6CFE-4E64-85D4-C8C44F3EE432}" type="presParOf" srcId="{E13850BA-4AEC-4E5B-9441-4635189DA356}" destId="{73F65525-55CF-43AF-9243-DE0A549ED014}" srcOrd="13" destOrd="0" presId="urn:microsoft.com/office/officeart/2005/8/layout/vProcess5"/>
    <dgm:cxn modelId="{46AAA607-8037-451F-BDF1-5325D99EA0B3}" type="presParOf" srcId="{E13850BA-4AEC-4E5B-9441-4635189DA356}" destId="{BCBA2843-49C4-4A61-B1DD-BD72283F88B2}"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AF70327-D217-4479-A18C-7C22A2E7509F}" type="doc">
      <dgm:prSet loTypeId="urn:microsoft.com/office/officeart/2005/8/layout/hProcess9" loCatId="process" qsTypeId="urn:microsoft.com/office/officeart/2005/8/quickstyle/simple1" qsCatId="simple" csTypeId="urn:microsoft.com/office/officeart/2005/8/colors/colorful1#11" csCatId="colorful" phldr="1"/>
      <dgm:spPr/>
    </dgm:pt>
    <dgm:pt modelId="{1C48C282-86AA-46D9-8004-EFB4BBA9BA4A}">
      <dgm:prSet phldrT="[Texto]"/>
      <dgm:spPr/>
      <dgm:t>
        <a:bodyPr/>
        <a:lstStyle/>
        <a:p>
          <a:r>
            <a:rPr lang="es-ES" dirty="0" smtClean="0"/>
            <a:t>Fenómenos cadavéricos</a:t>
          </a:r>
          <a:endParaRPr lang="es-ES" dirty="0"/>
        </a:p>
      </dgm:t>
    </dgm:pt>
    <dgm:pt modelId="{8D838516-A2C3-4828-A0E2-518E135A2949}" type="parTrans" cxnId="{F5D043F1-508A-42B0-AF3B-057E85F1E0F9}">
      <dgm:prSet/>
      <dgm:spPr/>
      <dgm:t>
        <a:bodyPr/>
        <a:lstStyle/>
        <a:p>
          <a:endParaRPr lang="es-ES"/>
        </a:p>
      </dgm:t>
    </dgm:pt>
    <dgm:pt modelId="{51DFB2AB-1A63-4675-AC31-B09AFC8FDFD9}" type="sibTrans" cxnId="{F5D043F1-508A-42B0-AF3B-057E85F1E0F9}">
      <dgm:prSet/>
      <dgm:spPr/>
      <dgm:t>
        <a:bodyPr/>
        <a:lstStyle/>
        <a:p>
          <a:endParaRPr lang="es-ES"/>
        </a:p>
      </dgm:t>
    </dgm:pt>
    <dgm:pt modelId="{C6E1894E-96D2-47A6-B7F8-D4C3C9745C1D}">
      <dgm:prSet phldrT="[Texto]"/>
      <dgm:spPr/>
      <dgm:t>
        <a:bodyPr/>
        <a:lstStyle/>
        <a:p>
          <a:r>
            <a:rPr lang="es-ES" dirty="0" smtClean="0"/>
            <a:t>Identificación post-mortem</a:t>
          </a:r>
          <a:endParaRPr lang="es-ES" dirty="0"/>
        </a:p>
      </dgm:t>
    </dgm:pt>
    <dgm:pt modelId="{F1BB0A63-DE78-4FAF-BE7A-9393E440CC9E}" type="parTrans" cxnId="{CAD398FF-FBD1-404E-9617-C26E49E687D5}">
      <dgm:prSet/>
      <dgm:spPr/>
      <dgm:t>
        <a:bodyPr/>
        <a:lstStyle/>
        <a:p>
          <a:endParaRPr lang="es-ES"/>
        </a:p>
      </dgm:t>
    </dgm:pt>
    <dgm:pt modelId="{A05C9CA1-03B5-463B-AB65-3FB09FE52254}" type="sibTrans" cxnId="{CAD398FF-FBD1-404E-9617-C26E49E687D5}">
      <dgm:prSet/>
      <dgm:spPr/>
      <dgm:t>
        <a:bodyPr/>
        <a:lstStyle/>
        <a:p>
          <a:endParaRPr lang="es-ES"/>
        </a:p>
      </dgm:t>
    </dgm:pt>
    <dgm:pt modelId="{4D5AE6C8-28BC-4EB1-B774-E9914330FD23}">
      <dgm:prSet phldrT="[Texto]"/>
      <dgm:spPr/>
      <dgm:t>
        <a:bodyPr/>
        <a:lstStyle/>
        <a:p>
          <a:r>
            <a:rPr lang="es-ES" dirty="0" smtClean="0"/>
            <a:t>Maneras y causas de muerte</a:t>
          </a:r>
          <a:endParaRPr lang="es-ES" dirty="0"/>
        </a:p>
      </dgm:t>
    </dgm:pt>
    <dgm:pt modelId="{28D4DAC1-6454-4A84-96DC-2361CA0D56A0}" type="parTrans" cxnId="{F81630A2-4365-45F1-8DBC-F86381428271}">
      <dgm:prSet/>
      <dgm:spPr/>
      <dgm:t>
        <a:bodyPr/>
        <a:lstStyle/>
        <a:p>
          <a:endParaRPr lang="es-ES"/>
        </a:p>
      </dgm:t>
    </dgm:pt>
    <dgm:pt modelId="{BD29AA1C-E338-435A-AE38-5453441172CE}" type="sibTrans" cxnId="{F81630A2-4365-45F1-8DBC-F86381428271}">
      <dgm:prSet/>
      <dgm:spPr/>
      <dgm:t>
        <a:bodyPr/>
        <a:lstStyle/>
        <a:p>
          <a:endParaRPr lang="es-ES"/>
        </a:p>
      </dgm:t>
    </dgm:pt>
    <dgm:pt modelId="{29EF3B50-4C26-4891-ABA2-4F41B749CD0E}">
      <dgm:prSet/>
      <dgm:spPr/>
      <dgm:t>
        <a:bodyPr/>
        <a:lstStyle/>
        <a:p>
          <a:r>
            <a:rPr lang="es-ES" dirty="0" smtClean="0"/>
            <a:t>Métodos de estimación del IPM</a:t>
          </a:r>
          <a:endParaRPr lang="es-ES" dirty="0"/>
        </a:p>
      </dgm:t>
    </dgm:pt>
    <dgm:pt modelId="{C6C79C17-2F4A-4D57-A7F8-F7260CF28C70}" type="parTrans" cxnId="{114AAB3E-4BD5-405D-9ECA-BBA4FAAA0079}">
      <dgm:prSet/>
      <dgm:spPr/>
      <dgm:t>
        <a:bodyPr/>
        <a:lstStyle/>
        <a:p>
          <a:endParaRPr lang="es-CO"/>
        </a:p>
      </dgm:t>
    </dgm:pt>
    <dgm:pt modelId="{61BE20D0-FA8F-4871-A11A-EE041582C3FD}" type="sibTrans" cxnId="{114AAB3E-4BD5-405D-9ECA-BBA4FAAA0079}">
      <dgm:prSet/>
      <dgm:spPr/>
      <dgm:t>
        <a:bodyPr/>
        <a:lstStyle/>
        <a:p>
          <a:endParaRPr lang="es-CO"/>
        </a:p>
      </dgm:t>
    </dgm:pt>
    <dgm:pt modelId="{6157CCFF-9A7D-4065-9CAE-2346B5D3452D}" type="pres">
      <dgm:prSet presAssocID="{BAF70327-D217-4479-A18C-7C22A2E7509F}" presName="CompostProcess" presStyleCnt="0">
        <dgm:presLayoutVars>
          <dgm:dir/>
          <dgm:resizeHandles val="exact"/>
        </dgm:presLayoutVars>
      </dgm:prSet>
      <dgm:spPr/>
    </dgm:pt>
    <dgm:pt modelId="{0E93993D-0ACF-4C64-A26A-8A5BDCA0A9D2}" type="pres">
      <dgm:prSet presAssocID="{BAF70327-D217-4479-A18C-7C22A2E7509F}" presName="arrow" presStyleLbl="bgShp" presStyleIdx="0" presStyleCnt="1"/>
      <dgm:spPr/>
    </dgm:pt>
    <dgm:pt modelId="{7CB3512B-5168-49F3-814F-40754009E5E7}" type="pres">
      <dgm:prSet presAssocID="{BAF70327-D217-4479-A18C-7C22A2E7509F}" presName="linearProcess" presStyleCnt="0"/>
      <dgm:spPr/>
    </dgm:pt>
    <dgm:pt modelId="{3E3FDE67-FB7C-4C78-9A75-29D0955F0D67}" type="pres">
      <dgm:prSet presAssocID="{1C48C282-86AA-46D9-8004-EFB4BBA9BA4A}" presName="textNode" presStyleLbl="node1" presStyleIdx="0" presStyleCnt="4">
        <dgm:presLayoutVars>
          <dgm:bulletEnabled val="1"/>
        </dgm:presLayoutVars>
      </dgm:prSet>
      <dgm:spPr/>
      <dgm:t>
        <a:bodyPr/>
        <a:lstStyle/>
        <a:p>
          <a:endParaRPr lang="es-ES"/>
        </a:p>
      </dgm:t>
    </dgm:pt>
    <dgm:pt modelId="{589A50C0-791E-4FAF-9874-FFD010AEBB7A}" type="pres">
      <dgm:prSet presAssocID="{51DFB2AB-1A63-4675-AC31-B09AFC8FDFD9}" presName="sibTrans" presStyleCnt="0"/>
      <dgm:spPr/>
    </dgm:pt>
    <dgm:pt modelId="{71E20CE2-AFA8-45EB-9B5C-C539626B544F}" type="pres">
      <dgm:prSet presAssocID="{C6E1894E-96D2-47A6-B7F8-D4C3C9745C1D}" presName="textNode" presStyleLbl="node1" presStyleIdx="1" presStyleCnt="4">
        <dgm:presLayoutVars>
          <dgm:bulletEnabled val="1"/>
        </dgm:presLayoutVars>
      </dgm:prSet>
      <dgm:spPr/>
      <dgm:t>
        <a:bodyPr/>
        <a:lstStyle/>
        <a:p>
          <a:endParaRPr lang="es-ES"/>
        </a:p>
      </dgm:t>
    </dgm:pt>
    <dgm:pt modelId="{46D97372-9713-4534-B95C-EF4D7B0C8066}" type="pres">
      <dgm:prSet presAssocID="{A05C9CA1-03B5-463B-AB65-3FB09FE52254}" presName="sibTrans" presStyleCnt="0"/>
      <dgm:spPr/>
    </dgm:pt>
    <dgm:pt modelId="{D2CBB0EA-1875-4719-800C-F15E33D22ACA}" type="pres">
      <dgm:prSet presAssocID="{4D5AE6C8-28BC-4EB1-B774-E9914330FD23}" presName="textNode" presStyleLbl="node1" presStyleIdx="2" presStyleCnt="4">
        <dgm:presLayoutVars>
          <dgm:bulletEnabled val="1"/>
        </dgm:presLayoutVars>
      </dgm:prSet>
      <dgm:spPr/>
      <dgm:t>
        <a:bodyPr/>
        <a:lstStyle/>
        <a:p>
          <a:endParaRPr lang="es-ES"/>
        </a:p>
      </dgm:t>
    </dgm:pt>
    <dgm:pt modelId="{5C446776-FFAF-4957-8209-F556EDE149FB}" type="pres">
      <dgm:prSet presAssocID="{BD29AA1C-E338-435A-AE38-5453441172CE}" presName="sibTrans" presStyleCnt="0"/>
      <dgm:spPr/>
    </dgm:pt>
    <dgm:pt modelId="{BEF68C1A-295A-420B-9466-6B3D059BCFB3}" type="pres">
      <dgm:prSet presAssocID="{29EF3B50-4C26-4891-ABA2-4F41B749CD0E}" presName="textNode" presStyleLbl="node1" presStyleIdx="3" presStyleCnt="4">
        <dgm:presLayoutVars>
          <dgm:bulletEnabled val="1"/>
        </dgm:presLayoutVars>
      </dgm:prSet>
      <dgm:spPr/>
      <dgm:t>
        <a:bodyPr/>
        <a:lstStyle/>
        <a:p>
          <a:endParaRPr lang="es-ES"/>
        </a:p>
      </dgm:t>
    </dgm:pt>
  </dgm:ptLst>
  <dgm:cxnLst>
    <dgm:cxn modelId="{F81630A2-4365-45F1-8DBC-F86381428271}" srcId="{BAF70327-D217-4479-A18C-7C22A2E7509F}" destId="{4D5AE6C8-28BC-4EB1-B774-E9914330FD23}" srcOrd="2" destOrd="0" parTransId="{28D4DAC1-6454-4A84-96DC-2361CA0D56A0}" sibTransId="{BD29AA1C-E338-435A-AE38-5453441172CE}"/>
    <dgm:cxn modelId="{F5D043F1-508A-42B0-AF3B-057E85F1E0F9}" srcId="{BAF70327-D217-4479-A18C-7C22A2E7509F}" destId="{1C48C282-86AA-46D9-8004-EFB4BBA9BA4A}" srcOrd="0" destOrd="0" parTransId="{8D838516-A2C3-4828-A0E2-518E135A2949}" sibTransId="{51DFB2AB-1A63-4675-AC31-B09AFC8FDFD9}"/>
    <dgm:cxn modelId="{4630295D-DB64-4944-85F3-320318FF31AD}" type="presOf" srcId="{C6E1894E-96D2-47A6-B7F8-D4C3C9745C1D}" destId="{71E20CE2-AFA8-45EB-9B5C-C539626B544F}" srcOrd="0" destOrd="0" presId="urn:microsoft.com/office/officeart/2005/8/layout/hProcess9"/>
    <dgm:cxn modelId="{511747FF-39CB-4C0B-BD95-E5CC10C08797}" type="presOf" srcId="{BAF70327-D217-4479-A18C-7C22A2E7509F}" destId="{6157CCFF-9A7D-4065-9CAE-2346B5D3452D}" srcOrd="0" destOrd="0" presId="urn:microsoft.com/office/officeart/2005/8/layout/hProcess9"/>
    <dgm:cxn modelId="{1B98F2FA-2250-4EC3-8038-F354E3FD6208}" type="presOf" srcId="{1C48C282-86AA-46D9-8004-EFB4BBA9BA4A}" destId="{3E3FDE67-FB7C-4C78-9A75-29D0955F0D67}" srcOrd="0" destOrd="0" presId="urn:microsoft.com/office/officeart/2005/8/layout/hProcess9"/>
    <dgm:cxn modelId="{CAD398FF-FBD1-404E-9617-C26E49E687D5}" srcId="{BAF70327-D217-4479-A18C-7C22A2E7509F}" destId="{C6E1894E-96D2-47A6-B7F8-D4C3C9745C1D}" srcOrd="1" destOrd="0" parTransId="{F1BB0A63-DE78-4FAF-BE7A-9393E440CC9E}" sibTransId="{A05C9CA1-03B5-463B-AB65-3FB09FE52254}"/>
    <dgm:cxn modelId="{761EF0BE-A303-4BEF-8E1A-E30ED0A98DB9}" type="presOf" srcId="{29EF3B50-4C26-4891-ABA2-4F41B749CD0E}" destId="{BEF68C1A-295A-420B-9466-6B3D059BCFB3}" srcOrd="0" destOrd="0" presId="urn:microsoft.com/office/officeart/2005/8/layout/hProcess9"/>
    <dgm:cxn modelId="{C68AD70A-CFD8-49F1-A2E0-D40F77E29176}" type="presOf" srcId="{4D5AE6C8-28BC-4EB1-B774-E9914330FD23}" destId="{D2CBB0EA-1875-4719-800C-F15E33D22ACA}" srcOrd="0" destOrd="0" presId="urn:microsoft.com/office/officeart/2005/8/layout/hProcess9"/>
    <dgm:cxn modelId="{114AAB3E-4BD5-405D-9ECA-BBA4FAAA0079}" srcId="{BAF70327-D217-4479-A18C-7C22A2E7509F}" destId="{29EF3B50-4C26-4891-ABA2-4F41B749CD0E}" srcOrd="3" destOrd="0" parTransId="{C6C79C17-2F4A-4D57-A7F8-F7260CF28C70}" sibTransId="{61BE20D0-FA8F-4871-A11A-EE041582C3FD}"/>
    <dgm:cxn modelId="{741B9273-5201-4567-B75B-739182C770BE}" type="presParOf" srcId="{6157CCFF-9A7D-4065-9CAE-2346B5D3452D}" destId="{0E93993D-0ACF-4C64-A26A-8A5BDCA0A9D2}" srcOrd="0" destOrd="0" presId="urn:microsoft.com/office/officeart/2005/8/layout/hProcess9"/>
    <dgm:cxn modelId="{F4806DB4-7C90-42AB-A51B-3C43DA5A5D8E}" type="presParOf" srcId="{6157CCFF-9A7D-4065-9CAE-2346B5D3452D}" destId="{7CB3512B-5168-49F3-814F-40754009E5E7}" srcOrd="1" destOrd="0" presId="urn:microsoft.com/office/officeart/2005/8/layout/hProcess9"/>
    <dgm:cxn modelId="{C0A948BA-D008-4D5B-BC20-81EBC3E20D74}" type="presParOf" srcId="{7CB3512B-5168-49F3-814F-40754009E5E7}" destId="{3E3FDE67-FB7C-4C78-9A75-29D0955F0D67}" srcOrd="0" destOrd="0" presId="urn:microsoft.com/office/officeart/2005/8/layout/hProcess9"/>
    <dgm:cxn modelId="{794A4ECA-AB2F-4825-89B3-A3893F306DDA}" type="presParOf" srcId="{7CB3512B-5168-49F3-814F-40754009E5E7}" destId="{589A50C0-791E-4FAF-9874-FFD010AEBB7A}" srcOrd="1" destOrd="0" presId="urn:microsoft.com/office/officeart/2005/8/layout/hProcess9"/>
    <dgm:cxn modelId="{321D5EAD-6969-4392-8519-C69EEC61F624}" type="presParOf" srcId="{7CB3512B-5168-49F3-814F-40754009E5E7}" destId="{71E20CE2-AFA8-45EB-9B5C-C539626B544F}" srcOrd="2" destOrd="0" presId="urn:microsoft.com/office/officeart/2005/8/layout/hProcess9"/>
    <dgm:cxn modelId="{350ED289-37FF-408F-975C-880457EBA1E1}" type="presParOf" srcId="{7CB3512B-5168-49F3-814F-40754009E5E7}" destId="{46D97372-9713-4534-B95C-EF4D7B0C8066}" srcOrd="3" destOrd="0" presId="urn:microsoft.com/office/officeart/2005/8/layout/hProcess9"/>
    <dgm:cxn modelId="{DD04BE7D-4C5D-472C-A806-AB1FCE13AB01}" type="presParOf" srcId="{7CB3512B-5168-49F3-814F-40754009E5E7}" destId="{D2CBB0EA-1875-4719-800C-F15E33D22ACA}" srcOrd="4" destOrd="0" presId="urn:microsoft.com/office/officeart/2005/8/layout/hProcess9"/>
    <dgm:cxn modelId="{570D12E1-9ECE-4BD6-B9CD-8F62177046DB}" type="presParOf" srcId="{7CB3512B-5168-49F3-814F-40754009E5E7}" destId="{5C446776-FFAF-4957-8209-F556EDE149FB}" srcOrd="5" destOrd="0" presId="urn:microsoft.com/office/officeart/2005/8/layout/hProcess9"/>
    <dgm:cxn modelId="{E8588014-5785-401A-8C0E-F25C42418354}" type="presParOf" srcId="{7CB3512B-5168-49F3-814F-40754009E5E7}" destId="{BEF68C1A-295A-420B-9466-6B3D059BCFB3}"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996BE1-5B42-4491-ADC5-F5C905CE7773}" type="doc">
      <dgm:prSet loTypeId="urn:microsoft.com/office/officeart/2005/8/layout/arrow2" loCatId="process" qsTypeId="urn:microsoft.com/office/officeart/2005/8/quickstyle/simple1" qsCatId="simple" csTypeId="urn:microsoft.com/office/officeart/2005/8/colors/accent1_2" csCatId="accent1" phldr="1"/>
      <dgm:spPr/>
    </dgm:pt>
    <dgm:pt modelId="{E80A9D3E-8CA7-4D4C-A1F9-AFC4FB457699}">
      <dgm:prSet phldrT="[Texto]"/>
      <dgm:spPr/>
      <dgm:t>
        <a:bodyPr/>
        <a:lstStyle/>
        <a:p>
          <a:r>
            <a:rPr lang="en-GB" b="0" dirty="0" err="1" smtClean="0"/>
            <a:t>GrupLAC</a:t>
          </a:r>
          <a:endParaRPr lang="es-CO" dirty="0"/>
        </a:p>
      </dgm:t>
    </dgm:pt>
    <dgm:pt modelId="{56184138-ECAC-477B-BB1B-1E2D42B4FCF1}" type="parTrans" cxnId="{941F58D6-1ABC-4EDE-BFE8-9410EBB43DB5}">
      <dgm:prSet/>
      <dgm:spPr/>
      <dgm:t>
        <a:bodyPr/>
        <a:lstStyle/>
        <a:p>
          <a:endParaRPr lang="es-CO"/>
        </a:p>
      </dgm:t>
    </dgm:pt>
    <dgm:pt modelId="{C47923BF-6BF0-4BA4-A477-DF6ADFF55B0B}" type="sibTrans" cxnId="{941F58D6-1ABC-4EDE-BFE8-9410EBB43DB5}">
      <dgm:prSet/>
      <dgm:spPr/>
      <dgm:t>
        <a:bodyPr/>
        <a:lstStyle/>
        <a:p>
          <a:endParaRPr lang="es-CO"/>
        </a:p>
      </dgm:t>
    </dgm:pt>
    <dgm:pt modelId="{32550719-47DF-49E7-A43E-E563E97F8EB5}">
      <dgm:prSet phldrT="[Texto]"/>
      <dgm:spPr/>
      <dgm:t>
        <a:bodyPr/>
        <a:lstStyle/>
        <a:p>
          <a:r>
            <a:rPr lang="en-GB" b="0" dirty="0" err="1" smtClean="0"/>
            <a:t>InstituLAC</a:t>
          </a:r>
          <a:endParaRPr lang="es-CO" dirty="0"/>
        </a:p>
      </dgm:t>
    </dgm:pt>
    <dgm:pt modelId="{0E3C0902-0C53-4E7E-812B-07F7107C58D3}" type="parTrans" cxnId="{C67419E9-9C81-47BF-89D0-530BB543D046}">
      <dgm:prSet/>
      <dgm:spPr/>
      <dgm:t>
        <a:bodyPr/>
        <a:lstStyle/>
        <a:p>
          <a:endParaRPr lang="es-CO"/>
        </a:p>
      </dgm:t>
    </dgm:pt>
    <dgm:pt modelId="{1798BB47-AA06-4A02-90D6-191E39809C2A}" type="sibTrans" cxnId="{C67419E9-9C81-47BF-89D0-530BB543D046}">
      <dgm:prSet/>
      <dgm:spPr/>
      <dgm:t>
        <a:bodyPr/>
        <a:lstStyle/>
        <a:p>
          <a:endParaRPr lang="es-CO"/>
        </a:p>
      </dgm:t>
    </dgm:pt>
    <dgm:pt modelId="{80270D0E-004D-41E5-8DCA-5BBE44DD521B}">
      <dgm:prSet phldrT="[Texto]"/>
      <dgm:spPr/>
      <dgm:t>
        <a:bodyPr/>
        <a:lstStyle/>
        <a:p>
          <a:r>
            <a:rPr lang="en-GB" b="0" dirty="0" err="1" smtClean="0"/>
            <a:t>CvLAC</a:t>
          </a:r>
          <a:endParaRPr lang="es-CO" dirty="0"/>
        </a:p>
      </dgm:t>
    </dgm:pt>
    <dgm:pt modelId="{268E9C94-ABE4-4009-B902-3FE364BAA21D}" type="sibTrans" cxnId="{4638B1B7-1892-485A-A6A0-77F3A3A7CE41}">
      <dgm:prSet/>
      <dgm:spPr/>
      <dgm:t>
        <a:bodyPr/>
        <a:lstStyle/>
        <a:p>
          <a:endParaRPr lang="es-CO"/>
        </a:p>
      </dgm:t>
    </dgm:pt>
    <dgm:pt modelId="{5FD40646-8717-4E62-BAC0-2EB3DA252FC2}" type="parTrans" cxnId="{4638B1B7-1892-485A-A6A0-77F3A3A7CE41}">
      <dgm:prSet/>
      <dgm:spPr/>
      <dgm:t>
        <a:bodyPr/>
        <a:lstStyle/>
        <a:p>
          <a:endParaRPr lang="es-CO"/>
        </a:p>
      </dgm:t>
    </dgm:pt>
    <dgm:pt modelId="{C444582E-E0FE-4512-9294-EC19325E4E2B}" type="pres">
      <dgm:prSet presAssocID="{81996BE1-5B42-4491-ADC5-F5C905CE7773}" presName="arrowDiagram" presStyleCnt="0">
        <dgm:presLayoutVars>
          <dgm:chMax val="5"/>
          <dgm:dir/>
          <dgm:resizeHandles val="exact"/>
        </dgm:presLayoutVars>
      </dgm:prSet>
      <dgm:spPr/>
    </dgm:pt>
    <dgm:pt modelId="{B5E26F98-5A09-4EA1-9BB2-EC532C2C68AF}" type="pres">
      <dgm:prSet presAssocID="{81996BE1-5B42-4491-ADC5-F5C905CE7773}" presName="arrow" presStyleLbl="bgShp" presStyleIdx="0" presStyleCnt="1"/>
      <dgm:spPr/>
    </dgm:pt>
    <dgm:pt modelId="{79312CBC-E3B9-4BA4-90AC-143699005327}" type="pres">
      <dgm:prSet presAssocID="{81996BE1-5B42-4491-ADC5-F5C905CE7773}" presName="arrowDiagram3" presStyleCnt="0"/>
      <dgm:spPr/>
    </dgm:pt>
    <dgm:pt modelId="{3F63D42E-40F6-481D-8A1E-05E71E0ABA56}" type="pres">
      <dgm:prSet presAssocID="{80270D0E-004D-41E5-8DCA-5BBE44DD521B}" presName="bullet3a" presStyleLbl="node1" presStyleIdx="0" presStyleCnt="3"/>
      <dgm:spPr/>
    </dgm:pt>
    <dgm:pt modelId="{C15DF1CE-2130-414F-AD6F-BFB1C59DBAD3}" type="pres">
      <dgm:prSet presAssocID="{80270D0E-004D-41E5-8DCA-5BBE44DD521B}" presName="textBox3a" presStyleLbl="revTx" presStyleIdx="0" presStyleCnt="3">
        <dgm:presLayoutVars>
          <dgm:bulletEnabled val="1"/>
        </dgm:presLayoutVars>
      </dgm:prSet>
      <dgm:spPr/>
      <dgm:t>
        <a:bodyPr/>
        <a:lstStyle/>
        <a:p>
          <a:endParaRPr lang="es-CO"/>
        </a:p>
      </dgm:t>
    </dgm:pt>
    <dgm:pt modelId="{9C9E6D9C-17BB-4BC5-993F-A04E85C19C20}" type="pres">
      <dgm:prSet presAssocID="{E80A9D3E-8CA7-4D4C-A1F9-AFC4FB457699}" presName="bullet3b" presStyleLbl="node1" presStyleIdx="1" presStyleCnt="3"/>
      <dgm:spPr/>
    </dgm:pt>
    <dgm:pt modelId="{05F444B0-8B7D-483C-9B45-2794B8B8178E}" type="pres">
      <dgm:prSet presAssocID="{E80A9D3E-8CA7-4D4C-A1F9-AFC4FB457699}" presName="textBox3b" presStyleLbl="revTx" presStyleIdx="1" presStyleCnt="3">
        <dgm:presLayoutVars>
          <dgm:bulletEnabled val="1"/>
        </dgm:presLayoutVars>
      </dgm:prSet>
      <dgm:spPr/>
      <dgm:t>
        <a:bodyPr/>
        <a:lstStyle/>
        <a:p>
          <a:endParaRPr lang="es-CO"/>
        </a:p>
      </dgm:t>
    </dgm:pt>
    <dgm:pt modelId="{159EE1C3-67A5-4EB3-A3B1-5DAF3E030747}" type="pres">
      <dgm:prSet presAssocID="{32550719-47DF-49E7-A43E-E563E97F8EB5}" presName="bullet3c" presStyleLbl="node1" presStyleIdx="2" presStyleCnt="3"/>
      <dgm:spPr/>
    </dgm:pt>
    <dgm:pt modelId="{0397ACE0-F39D-4A46-9FFE-CEB94856A33A}" type="pres">
      <dgm:prSet presAssocID="{32550719-47DF-49E7-A43E-E563E97F8EB5}" presName="textBox3c" presStyleLbl="revTx" presStyleIdx="2" presStyleCnt="3">
        <dgm:presLayoutVars>
          <dgm:bulletEnabled val="1"/>
        </dgm:presLayoutVars>
      </dgm:prSet>
      <dgm:spPr/>
      <dgm:t>
        <a:bodyPr/>
        <a:lstStyle/>
        <a:p>
          <a:endParaRPr lang="es-CO"/>
        </a:p>
      </dgm:t>
    </dgm:pt>
  </dgm:ptLst>
  <dgm:cxnLst>
    <dgm:cxn modelId="{4638B1B7-1892-485A-A6A0-77F3A3A7CE41}" srcId="{81996BE1-5B42-4491-ADC5-F5C905CE7773}" destId="{80270D0E-004D-41E5-8DCA-5BBE44DD521B}" srcOrd="0" destOrd="0" parTransId="{5FD40646-8717-4E62-BAC0-2EB3DA252FC2}" sibTransId="{268E9C94-ABE4-4009-B902-3FE364BAA21D}"/>
    <dgm:cxn modelId="{C67419E9-9C81-47BF-89D0-530BB543D046}" srcId="{81996BE1-5B42-4491-ADC5-F5C905CE7773}" destId="{32550719-47DF-49E7-A43E-E563E97F8EB5}" srcOrd="2" destOrd="0" parTransId="{0E3C0902-0C53-4E7E-812B-07F7107C58D3}" sibTransId="{1798BB47-AA06-4A02-90D6-191E39809C2A}"/>
    <dgm:cxn modelId="{2426C594-6C2B-4088-A0E0-A7232DFF8B96}" type="presOf" srcId="{81996BE1-5B42-4491-ADC5-F5C905CE7773}" destId="{C444582E-E0FE-4512-9294-EC19325E4E2B}" srcOrd="0" destOrd="0" presId="urn:microsoft.com/office/officeart/2005/8/layout/arrow2"/>
    <dgm:cxn modelId="{625D78D6-9674-4AF1-963B-F8899C63994D}" type="presOf" srcId="{32550719-47DF-49E7-A43E-E563E97F8EB5}" destId="{0397ACE0-F39D-4A46-9FFE-CEB94856A33A}" srcOrd="0" destOrd="0" presId="urn:microsoft.com/office/officeart/2005/8/layout/arrow2"/>
    <dgm:cxn modelId="{AF02EAB3-244A-41B9-94E0-B506C9F78DC4}" type="presOf" srcId="{80270D0E-004D-41E5-8DCA-5BBE44DD521B}" destId="{C15DF1CE-2130-414F-AD6F-BFB1C59DBAD3}" srcOrd="0" destOrd="0" presId="urn:microsoft.com/office/officeart/2005/8/layout/arrow2"/>
    <dgm:cxn modelId="{941F58D6-1ABC-4EDE-BFE8-9410EBB43DB5}" srcId="{81996BE1-5B42-4491-ADC5-F5C905CE7773}" destId="{E80A9D3E-8CA7-4D4C-A1F9-AFC4FB457699}" srcOrd="1" destOrd="0" parTransId="{56184138-ECAC-477B-BB1B-1E2D42B4FCF1}" sibTransId="{C47923BF-6BF0-4BA4-A477-DF6ADFF55B0B}"/>
    <dgm:cxn modelId="{97174AE6-03A5-45BA-973A-A50DABA81A5C}" type="presOf" srcId="{E80A9D3E-8CA7-4D4C-A1F9-AFC4FB457699}" destId="{05F444B0-8B7D-483C-9B45-2794B8B8178E}" srcOrd="0" destOrd="0" presId="urn:microsoft.com/office/officeart/2005/8/layout/arrow2"/>
    <dgm:cxn modelId="{282EBFF0-E8FF-40C7-86A4-0D5D68712331}" type="presParOf" srcId="{C444582E-E0FE-4512-9294-EC19325E4E2B}" destId="{B5E26F98-5A09-4EA1-9BB2-EC532C2C68AF}" srcOrd="0" destOrd="0" presId="urn:microsoft.com/office/officeart/2005/8/layout/arrow2"/>
    <dgm:cxn modelId="{25BFDED8-DCE8-4B6E-87FE-27F2D741D67E}" type="presParOf" srcId="{C444582E-E0FE-4512-9294-EC19325E4E2B}" destId="{79312CBC-E3B9-4BA4-90AC-143699005327}" srcOrd="1" destOrd="0" presId="urn:microsoft.com/office/officeart/2005/8/layout/arrow2"/>
    <dgm:cxn modelId="{37919BEC-84B3-49BB-B22D-25B9490E6FD1}" type="presParOf" srcId="{79312CBC-E3B9-4BA4-90AC-143699005327}" destId="{3F63D42E-40F6-481D-8A1E-05E71E0ABA56}" srcOrd="0" destOrd="0" presId="urn:microsoft.com/office/officeart/2005/8/layout/arrow2"/>
    <dgm:cxn modelId="{40562891-71F0-48E8-AED9-1F89B315F24C}" type="presParOf" srcId="{79312CBC-E3B9-4BA4-90AC-143699005327}" destId="{C15DF1CE-2130-414F-AD6F-BFB1C59DBAD3}" srcOrd="1" destOrd="0" presId="urn:microsoft.com/office/officeart/2005/8/layout/arrow2"/>
    <dgm:cxn modelId="{6FB99DC5-B3AA-4B88-A804-99C775EB567C}" type="presParOf" srcId="{79312CBC-E3B9-4BA4-90AC-143699005327}" destId="{9C9E6D9C-17BB-4BC5-993F-A04E85C19C20}" srcOrd="2" destOrd="0" presId="urn:microsoft.com/office/officeart/2005/8/layout/arrow2"/>
    <dgm:cxn modelId="{05B1B174-F75A-485B-A7A3-616A63DD20DF}" type="presParOf" srcId="{79312CBC-E3B9-4BA4-90AC-143699005327}" destId="{05F444B0-8B7D-483C-9B45-2794B8B8178E}" srcOrd="3" destOrd="0" presId="urn:microsoft.com/office/officeart/2005/8/layout/arrow2"/>
    <dgm:cxn modelId="{898622C2-7721-43A2-913B-1B30C89D5EE0}" type="presParOf" srcId="{79312CBC-E3B9-4BA4-90AC-143699005327}" destId="{159EE1C3-67A5-4EB3-A3B1-5DAF3E030747}" srcOrd="4" destOrd="0" presId="urn:microsoft.com/office/officeart/2005/8/layout/arrow2"/>
    <dgm:cxn modelId="{010A842E-0720-44B4-82F5-9DD4E2154F20}" type="presParOf" srcId="{79312CBC-E3B9-4BA4-90AC-143699005327}" destId="{0397ACE0-F39D-4A46-9FFE-CEB94856A33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F3C21-FF14-4564-9AEC-7A7AF825803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701042AF-8538-44A2-A3C5-CADAA206FB82}">
      <dgm:prSet phldrT="[Texto]"/>
      <dgm:spPr>
        <a:blipFill rotWithShape="0">
          <a:blip xmlns:r="http://schemas.openxmlformats.org/officeDocument/2006/relationships" r:embed="rId1"/>
          <a:stretch>
            <a:fillRect/>
          </a:stretch>
        </a:blipFill>
      </dgm:spPr>
      <dgm:t>
        <a:bodyPr/>
        <a:lstStyle/>
        <a:p>
          <a:endParaRPr lang="es-CO" dirty="0"/>
        </a:p>
      </dgm:t>
    </dgm:pt>
    <dgm:pt modelId="{4FB78B7D-902D-45CB-8C6C-4559A60C19E2}" type="parTrans" cxnId="{12F9FE38-CA04-4027-A773-25D167082BFD}">
      <dgm:prSet/>
      <dgm:spPr/>
      <dgm:t>
        <a:bodyPr/>
        <a:lstStyle/>
        <a:p>
          <a:endParaRPr lang="es-CO"/>
        </a:p>
      </dgm:t>
    </dgm:pt>
    <dgm:pt modelId="{03009991-B445-4E03-931A-97B2EFF17E25}" type="sibTrans" cxnId="{12F9FE38-CA04-4027-A773-25D167082BFD}">
      <dgm:prSet/>
      <dgm:spPr/>
      <dgm:t>
        <a:bodyPr/>
        <a:lstStyle/>
        <a:p>
          <a:endParaRPr lang="es-CO"/>
        </a:p>
      </dgm:t>
    </dgm:pt>
    <dgm:pt modelId="{6CABEF3D-7DE8-4042-BD9F-2ADFB4298BDB}">
      <dgm:prSet phldrT="[Texto]"/>
      <dgm:spPr/>
      <dgm:t>
        <a:bodyPr/>
        <a:lstStyle/>
        <a:p>
          <a:endParaRPr lang="es-CO" dirty="0"/>
        </a:p>
      </dgm:t>
    </dgm:pt>
    <dgm:pt modelId="{5871B30E-CD93-417A-ABE5-7A2B7A90CF2B}" type="parTrans" cxnId="{81C80787-2951-4DBA-9428-0276E6FB0586}">
      <dgm:prSet/>
      <dgm:spPr/>
      <dgm:t>
        <a:bodyPr/>
        <a:lstStyle/>
        <a:p>
          <a:endParaRPr lang="es-CO"/>
        </a:p>
      </dgm:t>
    </dgm:pt>
    <dgm:pt modelId="{30ACD72D-8D86-4B88-823F-38F72391F854}" type="sibTrans" cxnId="{81C80787-2951-4DBA-9428-0276E6FB0586}">
      <dgm:prSet/>
      <dgm:spPr/>
      <dgm:t>
        <a:bodyPr/>
        <a:lstStyle/>
        <a:p>
          <a:endParaRPr lang="es-CO"/>
        </a:p>
      </dgm:t>
    </dgm:pt>
    <dgm:pt modelId="{C8E38E1B-DEC7-4A46-B79C-670BB1396AF3}" type="pres">
      <dgm:prSet presAssocID="{C37F3C21-FF14-4564-9AEC-7A7AF8258032}" presName="Name0" presStyleCnt="0">
        <dgm:presLayoutVars>
          <dgm:dir/>
          <dgm:animLvl val="lvl"/>
          <dgm:resizeHandles/>
        </dgm:presLayoutVars>
      </dgm:prSet>
      <dgm:spPr/>
      <dgm:t>
        <a:bodyPr/>
        <a:lstStyle/>
        <a:p>
          <a:endParaRPr lang="es-CO"/>
        </a:p>
      </dgm:t>
    </dgm:pt>
    <dgm:pt modelId="{7A3CE3CE-8B84-4571-8739-A9156B411912}" type="pres">
      <dgm:prSet presAssocID="{701042AF-8538-44A2-A3C5-CADAA206FB82}" presName="linNode" presStyleCnt="0"/>
      <dgm:spPr/>
    </dgm:pt>
    <dgm:pt modelId="{7F8D1595-5FA0-4C30-AF64-0C267848C1E9}" type="pres">
      <dgm:prSet presAssocID="{701042AF-8538-44A2-A3C5-CADAA206FB82}" presName="parentShp" presStyleLbl="node1" presStyleIdx="0" presStyleCnt="1">
        <dgm:presLayoutVars>
          <dgm:bulletEnabled val="1"/>
        </dgm:presLayoutVars>
      </dgm:prSet>
      <dgm:spPr/>
      <dgm:t>
        <a:bodyPr/>
        <a:lstStyle/>
        <a:p>
          <a:endParaRPr lang="es-CO"/>
        </a:p>
      </dgm:t>
    </dgm:pt>
    <dgm:pt modelId="{BA85ECFA-18AD-44AA-8EDA-81904A0B32D6}" type="pres">
      <dgm:prSet presAssocID="{701042AF-8538-44A2-A3C5-CADAA206FB82}" presName="childShp" presStyleLbl="bgAccFollowNode1" presStyleIdx="0" presStyleCnt="1">
        <dgm:presLayoutVars>
          <dgm:bulletEnabled val="1"/>
        </dgm:presLayoutVars>
      </dgm:prSet>
      <dgm:spPr/>
      <dgm:t>
        <a:bodyPr/>
        <a:lstStyle/>
        <a:p>
          <a:endParaRPr lang="es-CO"/>
        </a:p>
      </dgm:t>
    </dgm:pt>
  </dgm:ptLst>
  <dgm:cxnLst>
    <dgm:cxn modelId="{C08AC55B-E257-44F2-B896-58FF033CB012}" type="presOf" srcId="{C37F3C21-FF14-4564-9AEC-7A7AF8258032}" destId="{C8E38E1B-DEC7-4A46-B79C-670BB1396AF3}" srcOrd="0" destOrd="0" presId="urn:microsoft.com/office/officeart/2005/8/layout/vList6"/>
    <dgm:cxn modelId="{D6677FA1-DBBF-4C23-9599-EC63FAD70E63}" type="presOf" srcId="{6CABEF3D-7DE8-4042-BD9F-2ADFB4298BDB}" destId="{BA85ECFA-18AD-44AA-8EDA-81904A0B32D6}" srcOrd="0" destOrd="0" presId="urn:microsoft.com/office/officeart/2005/8/layout/vList6"/>
    <dgm:cxn modelId="{12F9FE38-CA04-4027-A773-25D167082BFD}" srcId="{C37F3C21-FF14-4564-9AEC-7A7AF8258032}" destId="{701042AF-8538-44A2-A3C5-CADAA206FB82}" srcOrd="0" destOrd="0" parTransId="{4FB78B7D-902D-45CB-8C6C-4559A60C19E2}" sibTransId="{03009991-B445-4E03-931A-97B2EFF17E25}"/>
    <dgm:cxn modelId="{81C80787-2951-4DBA-9428-0276E6FB0586}" srcId="{701042AF-8538-44A2-A3C5-CADAA206FB82}" destId="{6CABEF3D-7DE8-4042-BD9F-2ADFB4298BDB}" srcOrd="0" destOrd="0" parTransId="{5871B30E-CD93-417A-ABE5-7A2B7A90CF2B}" sibTransId="{30ACD72D-8D86-4B88-823F-38F72391F854}"/>
    <dgm:cxn modelId="{02EC6D5C-5085-4A50-B716-3FE564F1A412}" type="presOf" srcId="{701042AF-8538-44A2-A3C5-CADAA206FB82}" destId="{7F8D1595-5FA0-4C30-AF64-0C267848C1E9}" srcOrd="0" destOrd="0" presId="urn:microsoft.com/office/officeart/2005/8/layout/vList6"/>
    <dgm:cxn modelId="{BEF4B582-7335-4E34-83F8-BC9AF728BBE9}" type="presParOf" srcId="{C8E38E1B-DEC7-4A46-B79C-670BB1396AF3}" destId="{7A3CE3CE-8B84-4571-8739-A9156B411912}" srcOrd="0" destOrd="0" presId="urn:microsoft.com/office/officeart/2005/8/layout/vList6"/>
    <dgm:cxn modelId="{06C671C0-B805-436B-BA49-668122A98C4D}" type="presParOf" srcId="{7A3CE3CE-8B84-4571-8739-A9156B411912}" destId="{7F8D1595-5FA0-4C30-AF64-0C267848C1E9}" srcOrd="0" destOrd="0" presId="urn:microsoft.com/office/officeart/2005/8/layout/vList6"/>
    <dgm:cxn modelId="{0A236293-CF0C-41ED-82EF-9ED10C13F93A}" type="presParOf" srcId="{7A3CE3CE-8B84-4571-8739-A9156B411912}" destId="{BA85ECFA-18AD-44AA-8EDA-81904A0B32D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90774E-E74B-4D2B-B486-922AEA9B75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BDCDF4F3-B9C4-49F0-B188-B83192B6B7D5}">
      <dgm:prSet phldrT="[Texto]" phldr="1"/>
      <dgm:spPr/>
      <dgm:t>
        <a:bodyPr/>
        <a:lstStyle/>
        <a:p>
          <a:endParaRPr lang="es-ES" dirty="0"/>
        </a:p>
      </dgm:t>
    </dgm:pt>
    <dgm:pt modelId="{DCBEB80C-BE7F-4663-AF6B-5743C134B917}" type="parTrans" cxnId="{89150CE4-F83F-49DA-8E9A-08A3B38B50BC}">
      <dgm:prSet/>
      <dgm:spPr/>
      <dgm:t>
        <a:bodyPr/>
        <a:lstStyle/>
        <a:p>
          <a:endParaRPr lang="es-ES"/>
        </a:p>
      </dgm:t>
    </dgm:pt>
    <dgm:pt modelId="{2A2E1BDF-3166-4C75-BE42-4FC8C98E7567}" type="sibTrans" cxnId="{89150CE4-F83F-49DA-8E9A-08A3B38B50BC}">
      <dgm:prSet/>
      <dgm:spPr/>
      <dgm:t>
        <a:bodyPr/>
        <a:lstStyle/>
        <a:p>
          <a:endParaRPr lang="es-ES"/>
        </a:p>
      </dgm:t>
    </dgm:pt>
    <dgm:pt modelId="{DDB89B85-33C4-41F8-9A73-8910AC3DAAF1}">
      <dgm:prSet phldrT="[Texto]"/>
      <dgm:spPr/>
      <dgm:t>
        <a:bodyPr/>
        <a:lstStyle/>
        <a:p>
          <a:pPr algn="just"/>
          <a:r>
            <a:rPr lang="es-ES" b="1" dirty="0" smtClean="0"/>
            <a:t>ANALISIS DE PROPIEDADES FERTILIZANTES DE HUMUS DE LOMBRIZ ROJA CALIFORNIANA (EISENIA FOETIDA) ALIMENTADAS A BASE DE EXCRETAS DE BOVINOS, CAPRINOS Y RESIDUOS ORGANICOS DE COCINA)</a:t>
          </a:r>
          <a:endParaRPr lang="es-ES" b="1" dirty="0"/>
        </a:p>
      </dgm:t>
    </dgm:pt>
    <dgm:pt modelId="{A4631F54-6C6F-4CE6-8961-8804EE2FE67A}" type="parTrans" cxnId="{09EB964B-0CFC-4952-AF22-805CD7007667}">
      <dgm:prSet/>
      <dgm:spPr/>
      <dgm:t>
        <a:bodyPr/>
        <a:lstStyle/>
        <a:p>
          <a:endParaRPr lang="es-ES"/>
        </a:p>
      </dgm:t>
    </dgm:pt>
    <dgm:pt modelId="{2FA1C80B-1ED6-476F-97AD-45EA93BDBC4F}" type="sibTrans" cxnId="{09EB964B-0CFC-4952-AF22-805CD7007667}">
      <dgm:prSet/>
      <dgm:spPr/>
      <dgm:t>
        <a:bodyPr/>
        <a:lstStyle/>
        <a:p>
          <a:endParaRPr lang="es-ES"/>
        </a:p>
      </dgm:t>
    </dgm:pt>
    <dgm:pt modelId="{A5493A2D-30E8-4BD8-8352-D3FA8C54E410}">
      <dgm:prSet phldrT="[Texto]" phldr="1"/>
      <dgm:spPr/>
      <dgm:t>
        <a:bodyPr/>
        <a:lstStyle/>
        <a:p>
          <a:endParaRPr lang="es-ES" dirty="0"/>
        </a:p>
      </dgm:t>
    </dgm:pt>
    <dgm:pt modelId="{D98F8CA7-1A88-4596-8284-E7F00CA0FF15}" type="parTrans" cxnId="{61B5542F-57C6-4E18-A3D5-3A8257900705}">
      <dgm:prSet/>
      <dgm:spPr/>
      <dgm:t>
        <a:bodyPr/>
        <a:lstStyle/>
        <a:p>
          <a:endParaRPr lang="es-ES"/>
        </a:p>
      </dgm:t>
    </dgm:pt>
    <dgm:pt modelId="{AB672B18-C857-4F0D-B4AE-4684164A29DA}" type="sibTrans" cxnId="{61B5542F-57C6-4E18-A3D5-3A8257900705}">
      <dgm:prSet/>
      <dgm:spPr/>
      <dgm:t>
        <a:bodyPr/>
        <a:lstStyle/>
        <a:p>
          <a:endParaRPr lang="es-ES"/>
        </a:p>
      </dgm:t>
    </dgm:pt>
    <dgm:pt modelId="{66B177B2-5139-4366-8207-9CAE87EB3336}">
      <dgm:prSet phldrT="[Texto]"/>
      <dgm:spPr/>
      <dgm:t>
        <a:bodyPr/>
        <a:lstStyle/>
        <a:p>
          <a:pPr algn="just"/>
          <a:r>
            <a:rPr lang="es-ES" b="1" dirty="0" smtClean="0"/>
            <a:t>SISTEMA DE SEMI PASTOREO PARA GALLINA PONEDORA "GALLINA FELIZ" SUBACHOQUE - CUNDINAMARCA CAMPUS CORPORACION EDUCATIVA NACIONAL</a:t>
          </a:r>
          <a:endParaRPr lang="es-ES" b="1" dirty="0"/>
        </a:p>
      </dgm:t>
    </dgm:pt>
    <dgm:pt modelId="{C9412368-3162-45A4-8152-4BF016BCC437}" type="parTrans" cxnId="{FEAE0692-CE1E-4DBC-A6F6-46712FD37334}">
      <dgm:prSet/>
      <dgm:spPr/>
      <dgm:t>
        <a:bodyPr/>
        <a:lstStyle/>
        <a:p>
          <a:endParaRPr lang="es-ES"/>
        </a:p>
      </dgm:t>
    </dgm:pt>
    <dgm:pt modelId="{2DE2CC19-7450-4082-97CC-014E4C0364C8}" type="sibTrans" cxnId="{FEAE0692-CE1E-4DBC-A6F6-46712FD37334}">
      <dgm:prSet/>
      <dgm:spPr/>
      <dgm:t>
        <a:bodyPr/>
        <a:lstStyle/>
        <a:p>
          <a:endParaRPr lang="es-ES"/>
        </a:p>
      </dgm:t>
    </dgm:pt>
    <dgm:pt modelId="{22053480-6681-48B3-9E94-ED7E05AB1C29}">
      <dgm:prSet phldrT="[Texto]" phldr="1"/>
      <dgm:spPr/>
      <dgm:t>
        <a:bodyPr/>
        <a:lstStyle/>
        <a:p>
          <a:endParaRPr lang="es-ES" dirty="0"/>
        </a:p>
      </dgm:t>
    </dgm:pt>
    <dgm:pt modelId="{96798C3D-E48A-4415-92C7-A04CBB1143A3}" type="parTrans" cxnId="{6EB58260-85E4-49C7-8074-E47A0C07EA35}">
      <dgm:prSet/>
      <dgm:spPr/>
      <dgm:t>
        <a:bodyPr/>
        <a:lstStyle/>
        <a:p>
          <a:endParaRPr lang="es-ES"/>
        </a:p>
      </dgm:t>
    </dgm:pt>
    <dgm:pt modelId="{F626FFDB-E111-4ABD-AC6B-A1EA307B1973}" type="sibTrans" cxnId="{6EB58260-85E4-49C7-8074-E47A0C07EA35}">
      <dgm:prSet/>
      <dgm:spPr/>
      <dgm:t>
        <a:bodyPr/>
        <a:lstStyle/>
        <a:p>
          <a:endParaRPr lang="es-ES"/>
        </a:p>
      </dgm:t>
    </dgm:pt>
    <dgm:pt modelId="{FA716943-8BC2-4259-BE4D-8D959B704E3F}">
      <dgm:prSet phldrT="[Texto]"/>
      <dgm:spPr/>
      <dgm:t>
        <a:bodyPr/>
        <a:lstStyle/>
        <a:p>
          <a:pPr algn="just"/>
          <a:r>
            <a:rPr lang="es-ES" b="1" dirty="0" smtClean="0"/>
            <a:t>CRIODESHIDRATACIÓN DEL SISTEMA CARDIO VASCULAR DEL EQUINO PARA LA IDENTIFICACIÓN DE SUS ESTRUCTURAS ANATOMICAS.</a:t>
          </a:r>
          <a:endParaRPr lang="es-ES" b="1" dirty="0"/>
        </a:p>
      </dgm:t>
    </dgm:pt>
    <dgm:pt modelId="{A9E39F7F-8B60-4C79-957E-53B1F30AEA87}" type="parTrans" cxnId="{310CC502-3E54-4C21-B9C3-626646917E9A}">
      <dgm:prSet/>
      <dgm:spPr/>
      <dgm:t>
        <a:bodyPr/>
        <a:lstStyle/>
        <a:p>
          <a:endParaRPr lang="es-ES"/>
        </a:p>
      </dgm:t>
    </dgm:pt>
    <dgm:pt modelId="{5216AB12-487C-4A29-BCD2-B74C679FB27B}" type="sibTrans" cxnId="{310CC502-3E54-4C21-B9C3-626646917E9A}">
      <dgm:prSet/>
      <dgm:spPr/>
      <dgm:t>
        <a:bodyPr/>
        <a:lstStyle/>
        <a:p>
          <a:endParaRPr lang="es-ES"/>
        </a:p>
      </dgm:t>
    </dgm:pt>
    <dgm:pt modelId="{6D52DA3A-0412-49AE-84B4-1705428C4543}">
      <dgm:prSet/>
      <dgm:spPr/>
      <dgm:t>
        <a:bodyPr/>
        <a:lstStyle/>
        <a:p>
          <a:endParaRPr lang="es-ES" dirty="0"/>
        </a:p>
      </dgm:t>
    </dgm:pt>
    <dgm:pt modelId="{9635A0CF-63F7-4775-965C-486BAF580C33}" type="parTrans" cxnId="{39D171D0-9884-4EA3-9E1E-FECD341DFADA}">
      <dgm:prSet/>
      <dgm:spPr/>
      <dgm:t>
        <a:bodyPr/>
        <a:lstStyle/>
        <a:p>
          <a:endParaRPr lang="es-ES"/>
        </a:p>
      </dgm:t>
    </dgm:pt>
    <dgm:pt modelId="{9317A7B4-7C5C-40DE-A616-752A98A6FBC4}" type="sibTrans" cxnId="{39D171D0-9884-4EA3-9E1E-FECD341DFADA}">
      <dgm:prSet/>
      <dgm:spPr/>
      <dgm:t>
        <a:bodyPr/>
        <a:lstStyle/>
        <a:p>
          <a:endParaRPr lang="es-ES"/>
        </a:p>
      </dgm:t>
    </dgm:pt>
    <dgm:pt modelId="{AF306883-4E19-4511-8311-C6AD23D545D0}">
      <dgm:prSet/>
      <dgm:spPr/>
      <dgm:t>
        <a:bodyPr/>
        <a:lstStyle/>
        <a:p>
          <a:pPr algn="just"/>
          <a:r>
            <a:rPr lang="es-ES" b="1" dirty="0" smtClean="0"/>
            <a:t>EVALUACION DE LA QUINUA (CHENOPODIUM QUINOA) Y LA LINAZA (LINUM USITATISSIMUM) COMO SUPLEMENTO EN DIETAS DE CONEJOS EN CRECIMIENTO</a:t>
          </a:r>
          <a:endParaRPr lang="es-ES" b="1" dirty="0"/>
        </a:p>
      </dgm:t>
    </dgm:pt>
    <dgm:pt modelId="{7588493E-6F6D-4886-AC3F-55C2A6EA1647}" type="parTrans" cxnId="{AB69D2DF-7F74-49B8-8DFB-D636072C7C23}">
      <dgm:prSet/>
      <dgm:spPr/>
      <dgm:t>
        <a:bodyPr/>
        <a:lstStyle/>
        <a:p>
          <a:endParaRPr lang="es-ES"/>
        </a:p>
      </dgm:t>
    </dgm:pt>
    <dgm:pt modelId="{0200BF6D-C625-4874-9A5C-C1271D992E5A}" type="sibTrans" cxnId="{AB69D2DF-7F74-49B8-8DFB-D636072C7C23}">
      <dgm:prSet/>
      <dgm:spPr/>
      <dgm:t>
        <a:bodyPr/>
        <a:lstStyle/>
        <a:p>
          <a:endParaRPr lang="es-ES"/>
        </a:p>
      </dgm:t>
    </dgm:pt>
    <dgm:pt modelId="{A7B82DB9-16C5-4683-8698-1E9414159032}" type="pres">
      <dgm:prSet presAssocID="{1A90774E-E74B-4D2B-B486-922AEA9B752B}" presName="linearFlow" presStyleCnt="0">
        <dgm:presLayoutVars>
          <dgm:dir/>
          <dgm:animLvl val="lvl"/>
          <dgm:resizeHandles val="exact"/>
        </dgm:presLayoutVars>
      </dgm:prSet>
      <dgm:spPr/>
      <dgm:t>
        <a:bodyPr/>
        <a:lstStyle/>
        <a:p>
          <a:endParaRPr lang="es-ES"/>
        </a:p>
      </dgm:t>
    </dgm:pt>
    <dgm:pt modelId="{E993ACD5-BA30-454F-A596-A1BFE46694C9}" type="pres">
      <dgm:prSet presAssocID="{BDCDF4F3-B9C4-49F0-B188-B83192B6B7D5}" presName="composite" presStyleCnt="0"/>
      <dgm:spPr/>
    </dgm:pt>
    <dgm:pt modelId="{AE8D2A2D-8D68-43C2-A1D3-320E1C460C69}" type="pres">
      <dgm:prSet presAssocID="{BDCDF4F3-B9C4-49F0-B188-B83192B6B7D5}" presName="parentText" presStyleLbl="alignNode1" presStyleIdx="0" presStyleCnt="4">
        <dgm:presLayoutVars>
          <dgm:chMax val="1"/>
          <dgm:bulletEnabled val="1"/>
        </dgm:presLayoutVars>
      </dgm:prSet>
      <dgm:spPr/>
      <dgm:t>
        <a:bodyPr/>
        <a:lstStyle/>
        <a:p>
          <a:endParaRPr lang="es-ES"/>
        </a:p>
      </dgm:t>
    </dgm:pt>
    <dgm:pt modelId="{C75D1C89-8A25-46B1-A00B-EB0C6E7D15FA}" type="pres">
      <dgm:prSet presAssocID="{BDCDF4F3-B9C4-49F0-B188-B83192B6B7D5}" presName="descendantText" presStyleLbl="alignAcc1" presStyleIdx="0" presStyleCnt="4">
        <dgm:presLayoutVars>
          <dgm:bulletEnabled val="1"/>
        </dgm:presLayoutVars>
      </dgm:prSet>
      <dgm:spPr/>
      <dgm:t>
        <a:bodyPr/>
        <a:lstStyle/>
        <a:p>
          <a:endParaRPr lang="es-ES"/>
        </a:p>
      </dgm:t>
    </dgm:pt>
    <dgm:pt modelId="{2B60408F-5F0C-4810-88EC-49B467FFB09A}" type="pres">
      <dgm:prSet presAssocID="{2A2E1BDF-3166-4C75-BE42-4FC8C98E7567}" presName="sp" presStyleCnt="0"/>
      <dgm:spPr/>
    </dgm:pt>
    <dgm:pt modelId="{55B0D07E-909B-4A9A-83D8-05DAF9C6B32D}" type="pres">
      <dgm:prSet presAssocID="{A5493A2D-30E8-4BD8-8352-D3FA8C54E410}" presName="composite" presStyleCnt="0"/>
      <dgm:spPr/>
    </dgm:pt>
    <dgm:pt modelId="{214DFAF2-9085-4AA1-889B-F7E17D54D7BD}" type="pres">
      <dgm:prSet presAssocID="{A5493A2D-30E8-4BD8-8352-D3FA8C54E410}" presName="parentText" presStyleLbl="alignNode1" presStyleIdx="1" presStyleCnt="4">
        <dgm:presLayoutVars>
          <dgm:chMax val="1"/>
          <dgm:bulletEnabled val="1"/>
        </dgm:presLayoutVars>
      </dgm:prSet>
      <dgm:spPr/>
      <dgm:t>
        <a:bodyPr/>
        <a:lstStyle/>
        <a:p>
          <a:endParaRPr lang="es-ES"/>
        </a:p>
      </dgm:t>
    </dgm:pt>
    <dgm:pt modelId="{37958750-CAB7-4D17-A276-B71BDAC2BC13}" type="pres">
      <dgm:prSet presAssocID="{A5493A2D-30E8-4BD8-8352-D3FA8C54E410}" presName="descendantText" presStyleLbl="alignAcc1" presStyleIdx="1" presStyleCnt="4">
        <dgm:presLayoutVars>
          <dgm:bulletEnabled val="1"/>
        </dgm:presLayoutVars>
      </dgm:prSet>
      <dgm:spPr/>
      <dgm:t>
        <a:bodyPr/>
        <a:lstStyle/>
        <a:p>
          <a:endParaRPr lang="es-ES"/>
        </a:p>
      </dgm:t>
    </dgm:pt>
    <dgm:pt modelId="{EBDD2064-356F-491A-86B6-D07EC05350A6}" type="pres">
      <dgm:prSet presAssocID="{AB672B18-C857-4F0D-B4AE-4684164A29DA}" presName="sp" presStyleCnt="0"/>
      <dgm:spPr/>
    </dgm:pt>
    <dgm:pt modelId="{AAA38929-F309-41C7-807A-CBBD787CC21D}" type="pres">
      <dgm:prSet presAssocID="{22053480-6681-48B3-9E94-ED7E05AB1C29}" presName="composite" presStyleCnt="0"/>
      <dgm:spPr/>
    </dgm:pt>
    <dgm:pt modelId="{BFFB5B3B-60DB-4DB9-AAC7-F85876145FA2}" type="pres">
      <dgm:prSet presAssocID="{22053480-6681-48B3-9E94-ED7E05AB1C29}" presName="parentText" presStyleLbl="alignNode1" presStyleIdx="2" presStyleCnt="4">
        <dgm:presLayoutVars>
          <dgm:chMax val="1"/>
          <dgm:bulletEnabled val="1"/>
        </dgm:presLayoutVars>
      </dgm:prSet>
      <dgm:spPr/>
      <dgm:t>
        <a:bodyPr/>
        <a:lstStyle/>
        <a:p>
          <a:endParaRPr lang="es-ES"/>
        </a:p>
      </dgm:t>
    </dgm:pt>
    <dgm:pt modelId="{1EE2955D-EE02-4BD0-9F2D-A2FA483DD182}" type="pres">
      <dgm:prSet presAssocID="{22053480-6681-48B3-9E94-ED7E05AB1C29}" presName="descendantText" presStyleLbl="alignAcc1" presStyleIdx="2" presStyleCnt="4">
        <dgm:presLayoutVars>
          <dgm:bulletEnabled val="1"/>
        </dgm:presLayoutVars>
      </dgm:prSet>
      <dgm:spPr/>
      <dgm:t>
        <a:bodyPr/>
        <a:lstStyle/>
        <a:p>
          <a:endParaRPr lang="es-ES"/>
        </a:p>
      </dgm:t>
    </dgm:pt>
    <dgm:pt modelId="{1A1FB37C-5ACA-411B-B69E-D4E953B8BD30}" type="pres">
      <dgm:prSet presAssocID="{F626FFDB-E111-4ABD-AC6B-A1EA307B1973}" presName="sp" presStyleCnt="0"/>
      <dgm:spPr/>
    </dgm:pt>
    <dgm:pt modelId="{68F5CD64-0FD4-403C-AF20-175844E8903E}" type="pres">
      <dgm:prSet presAssocID="{6D52DA3A-0412-49AE-84B4-1705428C4543}" presName="composite" presStyleCnt="0"/>
      <dgm:spPr/>
    </dgm:pt>
    <dgm:pt modelId="{6A6C063E-500A-4DBF-AC5C-0B82361EAED4}" type="pres">
      <dgm:prSet presAssocID="{6D52DA3A-0412-49AE-84B4-1705428C4543}" presName="parentText" presStyleLbl="alignNode1" presStyleIdx="3" presStyleCnt="4" custLinFactNeighborY="-12298">
        <dgm:presLayoutVars>
          <dgm:chMax val="1"/>
          <dgm:bulletEnabled val="1"/>
        </dgm:presLayoutVars>
      </dgm:prSet>
      <dgm:spPr/>
      <dgm:t>
        <a:bodyPr/>
        <a:lstStyle/>
        <a:p>
          <a:endParaRPr lang="es-ES"/>
        </a:p>
      </dgm:t>
    </dgm:pt>
    <dgm:pt modelId="{FEC01A00-B66C-4FFC-9F4E-3FDAF304EDD2}" type="pres">
      <dgm:prSet presAssocID="{6D52DA3A-0412-49AE-84B4-1705428C4543}" presName="descendantText" presStyleLbl="alignAcc1" presStyleIdx="3" presStyleCnt="4">
        <dgm:presLayoutVars>
          <dgm:bulletEnabled val="1"/>
        </dgm:presLayoutVars>
      </dgm:prSet>
      <dgm:spPr/>
      <dgm:t>
        <a:bodyPr/>
        <a:lstStyle/>
        <a:p>
          <a:endParaRPr lang="es-ES"/>
        </a:p>
      </dgm:t>
    </dgm:pt>
  </dgm:ptLst>
  <dgm:cxnLst>
    <dgm:cxn modelId="{7BC59CE0-1491-48FB-99EC-53495AC9B9AA}" type="presOf" srcId="{AF306883-4E19-4511-8311-C6AD23D545D0}" destId="{FEC01A00-B66C-4FFC-9F4E-3FDAF304EDD2}" srcOrd="0" destOrd="0" presId="urn:microsoft.com/office/officeart/2005/8/layout/chevron2"/>
    <dgm:cxn modelId="{09EB964B-0CFC-4952-AF22-805CD7007667}" srcId="{BDCDF4F3-B9C4-49F0-B188-B83192B6B7D5}" destId="{DDB89B85-33C4-41F8-9A73-8910AC3DAAF1}" srcOrd="0" destOrd="0" parTransId="{A4631F54-6C6F-4CE6-8961-8804EE2FE67A}" sibTransId="{2FA1C80B-1ED6-476F-97AD-45EA93BDBC4F}"/>
    <dgm:cxn modelId="{BFFC3A74-23C7-42A8-A402-B402C57B89E2}" type="presOf" srcId="{6D52DA3A-0412-49AE-84B4-1705428C4543}" destId="{6A6C063E-500A-4DBF-AC5C-0B82361EAED4}" srcOrd="0" destOrd="0" presId="urn:microsoft.com/office/officeart/2005/8/layout/chevron2"/>
    <dgm:cxn modelId="{07D52362-93D1-4CB3-8363-06DDBE108D0A}" type="presOf" srcId="{66B177B2-5139-4366-8207-9CAE87EB3336}" destId="{37958750-CAB7-4D17-A276-B71BDAC2BC13}" srcOrd="0" destOrd="0" presId="urn:microsoft.com/office/officeart/2005/8/layout/chevron2"/>
    <dgm:cxn modelId="{89150CE4-F83F-49DA-8E9A-08A3B38B50BC}" srcId="{1A90774E-E74B-4D2B-B486-922AEA9B752B}" destId="{BDCDF4F3-B9C4-49F0-B188-B83192B6B7D5}" srcOrd="0" destOrd="0" parTransId="{DCBEB80C-BE7F-4663-AF6B-5743C134B917}" sibTransId="{2A2E1BDF-3166-4C75-BE42-4FC8C98E7567}"/>
    <dgm:cxn modelId="{6B49D113-F1CD-4A8D-BD70-543999C86FC0}" type="presOf" srcId="{A5493A2D-30E8-4BD8-8352-D3FA8C54E410}" destId="{214DFAF2-9085-4AA1-889B-F7E17D54D7BD}" srcOrd="0" destOrd="0" presId="urn:microsoft.com/office/officeart/2005/8/layout/chevron2"/>
    <dgm:cxn modelId="{B0C49E02-26EF-4540-8CA9-3492777F69A9}" type="presOf" srcId="{BDCDF4F3-B9C4-49F0-B188-B83192B6B7D5}" destId="{AE8D2A2D-8D68-43C2-A1D3-320E1C460C69}" srcOrd="0" destOrd="0" presId="urn:microsoft.com/office/officeart/2005/8/layout/chevron2"/>
    <dgm:cxn modelId="{6EB58260-85E4-49C7-8074-E47A0C07EA35}" srcId="{1A90774E-E74B-4D2B-B486-922AEA9B752B}" destId="{22053480-6681-48B3-9E94-ED7E05AB1C29}" srcOrd="2" destOrd="0" parTransId="{96798C3D-E48A-4415-92C7-A04CBB1143A3}" sibTransId="{F626FFDB-E111-4ABD-AC6B-A1EA307B1973}"/>
    <dgm:cxn modelId="{310CC502-3E54-4C21-B9C3-626646917E9A}" srcId="{22053480-6681-48B3-9E94-ED7E05AB1C29}" destId="{FA716943-8BC2-4259-BE4D-8D959B704E3F}" srcOrd="0" destOrd="0" parTransId="{A9E39F7F-8B60-4C79-957E-53B1F30AEA87}" sibTransId="{5216AB12-487C-4A29-BCD2-B74C679FB27B}"/>
    <dgm:cxn modelId="{AB69D2DF-7F74-49B8-8DFB-D636072C7C23}" srcId="{6D52DA3A-0412-49AE-84B4-1705428C4543}" destId="{AF306883-4E19-4511-8311-C6AD23D545D0}" srcOrd="0" destOrd="0" parTransId="{7588493E-6F6D-4886-AC3F-55C2A6EA1647}" sibTransId="{0200BF6D-C625-4874-9A5C-C1271D992E5A}"/>
    <dgm:cxn modelId="{FEAE0692-CE1E-4DBC-A6F6-46712FD37334}" srcId="{A5493A2D-30E8-4BD8-8352-D3FA8C54E410}" destId="{66B177B2-5139-4366-8207-9CAE87EB3336}" srcOrd="0" destOrd="0" parTransId="{C9412368-3162-45A4-8152-4BF016BCC437}" sibTransId="{2DE2CC19-7450-4082-97CC-014E4C0364C8}"/>
    <dgm:cxn modelId="{79189B02-3EBB-4B43-9FD4-A7426DC07A1B}" type="presOf" srcId="{22053480-6681-48B3-9E94-ED7E05AB1C29}" destId="{BFFB5B3B-60DB-4DB9-AAC7-F85876145FA2}" srcOrd="0" destOrd="0" presId="urn:microsoft.com/office/officeart/2005/8/layout/chevron2"/>
    <dgm:cxn modelId="{39D171D0-9884-4EA3-9E1E-FECD341DFADA}" srcId="{1A90774E-E74B-4D2B-B486-922AEA9B752B}" destId="{6D52DA3A-0412-49AE-84B4-1705428C4543}" srcOrd="3" destOrd="0" parTransId="{9635A0CF-63F7-4775-965C-486BAF580C33}" sibTransId="{9317A7B4-7C5C-40DE-A616-752A98A6FBC4}"/>
    <dgm:cxn modelId="{C13C59E0-F3EE-4484-A385-55214C6B99AD}" type="presOf" srcId="{FA716943-8BC2-4259-BE4D-8D959B704E3F}" destId="{1EE2955D-EE02-4BD0-9F2D-A2FA483DD182}" srcOrd="0" destOrd="0" presId="urn:microsoft.com/office/officeart/2005/8/layout/chevron2"/>
    <dgm:cxn modelId="{110688E1-0184-4214-8E51-80F6AD3ECF41}" type="presOf" srcId="{DDB89B85-33C4-41F8-9A73-8910AC3DAAF1}" destId="{C75D1C89-8A25-46B1-A00B-EB0C6E7D15FA}" srcOrd="0" destOrd="0" presId="urn:microsoft.com/office/officeart/2005/8/layout/chevron2"/>
    <dgm:cxn modelId="{61B5542F-57C6-4E18-A3D5-3A8257900705}" srcId="{1A90774E-E74B-4D2B-B486-922AEA9B752B}" destId="{A5493A2D-30E8-4BD8-8352-D3FA8C54E410}" srcOrd="1" destOrd="0" parTransId="{D98F8CA7-1A88-4596-8284-E7F00CA0FF15}" sibTransId="{AB672B18-C857-4F0D-B4AE-4684164A29DA}"/>
    <dgm:cxn modelId="{F88F1B74-8A0E-4817-B527-1720AF9BADD1}" type="presOf" srcId="{1A90774E-E74B-4D2B-B486-922AEA9B752B}" destId="{A7B82DB9-16C5-4683-8698-1E9414159032}" srcOrd="0" destOrd="0" presId="urn:microsoft.com/office/officeart/2005/8/layout/chevron2"/>
    <dgm:cxn modelId="{D27BE5EA-C735-46CE-BD04-3172BD8E9332}" type="presParOf" srcId="{A7B82DB9-16C5-4683-8698-1E9414159032}" destId="{E993ACD5-BA30-454F-A596-A1BFE46694C9}" srcOrd="0" destOrd="0" presId="urn:microsoft.com/office/officeart/2005/8/layout/chevron2"/>
    <dgm:cxn modelId="{E3079FF5-CB69-411C-A643-5FA3475E439F}" type="presParOf" srcId="{E993ACD5-BA30-454F-A596-A1BFE46694C9}" destId="{AE8D2A2D-8D68-43C2-A1D3-320E1C460C69}" srcOrd="0" destOrd="0" presId="urn:microsoft.com/office/officeart/2005/8/layout/chevron2"/>
    <dgm:cxn modelId="{10CE339B-356A-40F4-8AE6-E6AAAEF2B5E4}" type="presParOf" srcId="{E993ACD5-BA30-454F-A596-A1BFE46694C9}" destId="{C75D1C89-8A25-46B1-A00B-EB0C6E7D15FA}" srcOrd="1" destOrd="0" presId="urn:microsoft.com/office/officeart/2005/8/layout/chevron2"/>
    <dgm:cxn modelId="{66FABBF3-2779-4ADD-9547-66CEB552B5E8}" type="presParOf" srcId="{A7B82DB9-16C5-4683-8698-1E9414159032}" destId="{2B60408F-5F0C-4810-88EC-49B467FFB09A}" srcOrd="1" destOrd="0" presId="urn:microsoft.com/office/officeart/2005/8/layout/chevron2"/>
    <dgm:cxn modelId="{2EC3B411-B96C-4FD6-9913-8C42D3D18928}" type="presParOf" srcId="{A7B82DB9-16C5-4683-8698-1E9414159032}" destId="{55B0D07E-909B-4A9A-83D8-05DAF9C6B32D}" srcOrd="2" destOrd="0" presId="urn:microsoft.com/office/officeart/2005/8/layout/chevron2"/>
    <dgm:cxn modelId="{D16112CD-9262-4D7A-8ECB-6F76C6DE2F6F}" type="presParOf" srcId="{55B0D07E-909B-4A9A-83D8-05DAF9C6B32D}" destId="{214DFAF2-9085-4AA1-889B-F7E17D54D7BD}" srcOrd="0" destOrd="0" presId="urn:microsoft.com/office/officeart/2005/8/layout/chevron2"/>
    <dgm:cxn modelId="{433BE84E-7D8D-4ADF-8E3A-998B0767A5A4}" type="presParOf" srcId="{55B0D07E-909B-4A9A-83D8-05DAF9C6B32D}" destId="{37958750-CAB7-4D17-A276-B71BDAC2BC13}" srcOrd="1" destOrd="0" presId="urn:microsoft.com/office/officeart/2005/8/layout/chevron2"/>
    <dgm:cxn modelId="{172306DF-9615-472D-8BB1-6FEE87B4FB3E}" type="presParOf" srcId="{A7B82DB9-16C5-4683-8698-1E9414159032}" destId="{EBDD2064-356F-491A-86B6-D07EC05350A6}" srcOrd="3" destOrd="0" presId="urn:microsoft.com/office/officeart/2005/8/layout/chevron2"/>
    <dgm:cxn modelId="{70CE71D3-D4A0-4B19-B160-8570CF7D39F6}" type="presParOf" srcId="{A7B82DB9-16C5-4683-8698-1E9414159032}" destId="{AAA38929-F309-41C7-807A-CBBD787CC21D}" srcOrd="4" destOrd="0" presId="urn:microsoft.com/office/officeart/2005/8/layout/chevron2"/>
    <dgm:cxn modelId="{01255BA6-D05B-45C3-8E3E-E3145B58637B}" type="presParOf" srcId="{AAA38929-F309-41C7-807A-CBBD787CC21D}" destId="{BFFB5B3B-60DB-4DB9-AAC7-F85876145FA2}" srcOrd="0" destOrd="0" presId="urn:microsoft.com/office/officeart/2005/8/layout/chevron2"/>
    <dgm:cxn modelId="{1AD2DFB3-E988-4936-97E5-2E318A290873}" type="presParOf" srcId="{AAA38929-F309-41C7-807A-CBBD787CC21D}" destId="{1EE2955D-EE02-4BD0-9F2D-A2FA483DD182}" srcOrd="1" destOrd="0" presId="urn:microsoft.com/office/officeart/2005/8/layout/chevron2"/>
    <dgm:cxn modelId="{DB91DE4A-37B0-443C-B88C-10CBED94CB42}" type="presParOf" srcId="{A7B82DB9-16C5-4683-8698-1E9414159032}" destId="{1A1FB37C-5ACA-411B-B69E-D4E953B8BD30}" srcOrd="5" destOrd="0" presId="urn:microsoft.com/office/officeart/2005/8/layout/chevron2"/>
    <dgm:cxn modelId="{9D7A7A86-9F51-46E7-9969-CF4606713A9F}" type="presParOf" srcId="{A7B82DB9-16C5-4683-8698-1E9414159032}" destId="{68F5CD64-0FD4-403C-AF20-175844E8903E}" srcOrd="6" destOrd="0" presId="urn:microsoft.com/office/officeart/2005/8/layout/chevron2"/>
    <dgm:cxn modelId="{BE508AC4-3455-414F-9488-5A4A4B7D4428}" type="presParOf" srcId="{68F5CD64-0FD4-403C-AF20-175844E8903E}" destId="{6A6C063E-500A-4DBF-AC5C-0B82361EAED4}" srcOrd="0" destOrd="0" presId="urn:microsoft.com/office/officeart/2005/8/layout/chevron2"/>
    <dgm:cxn modelId="{98E64C98-C31F-4DCA-911B-B4F310CEF037}" type="presParOf" srcId="{68F5CD64-0FD4-403C-AF20-175844E8903E}" destId="{FEC01A00-B66C-4FFC-9F4E-3FDAF304EDD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7F3C21-FF14-4564-9AEC-7A7AF825803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701042AF-8538-44A2-A3C5-CADAA206FB82}">
      <dgm:prSet phldrT="[Texto]"/>
      <dgm:spPr>
        <a:blipFill rotWithShape="0">
          <a:blip xmlns:r="http://schemas.openxmlformats.org/officeDocument/2006/relationships" r:embed="rId1"/>
          <a:stretch>
            <a:fillRect/>
          </a:stretch>
        </a:blipFill>
      </dgm:spPr>
      <dgm:t>
        <a:bodyPr/>
        <a:lstStyle/>
        <a:p>
          <a:endParaRPr lang="es-CO" dirty="0"/>
        </a:p>
      </dgm:t>
    </dgm:pt>
    <dgm:pt modelId="{4FB78B7D-902D-45CB-8C6C-4559A60C19E2}" type="parTrans" cxnId="{12F9FE38-CA04-4027-A773-25D167082BFD}">
      <dgm:prSet/>
      <dgm:spPr/>
      <dgm:t>
        <a:bodyPr/>
        <a:lstStyle/>
        <a:p>
          <a:endParaRPr lang="es-CO"/>
        </a:p>
      </dgm:t>
    </dgm:pt>
    <dgm:pt modelId="{03009991-B445-4E03-931A-97B2EFF17E25}" type="sibTrans" cxnId="{12F9FE38-CA04-4027-A773-25D167082BFD}">
      <dgm:prSet/>
      <dgm:spPr/>
      <dgm:t>
        <a:bodyPr/>
        <a:lstStyle/>
        <a:p>
          <a:endParaRPr lang="es-CO"/>
        </a:p>
      </dgm:t>
    </dgm:pt>
    <dgm:pt modelId="{6CABEF3D-7DE8-4042-BD9F-2ADFB4298BDB}">
      <dgm:prSet phldrT="[Texto]"/>
      <dgm:spPr/>
      <dgm:t>
        <a:bodyPr/>
        <a:lstStyle/>
        <a:p>
          <a:endParaRPr lang="es-CO" dirty="0"/>
        </a:p>
      </dgm:t>
    </dgm:pt>
    <dgm:pt modelId="{5871B30E-CD93-417A-ABE5-7A2B7A90CF2B}" type="parTrans" cxnId="{81C80787-2951-4DBA-9428-0276E6FB0586}">
      <dgm:prSet/>
      <dgm:spPr/>
      <dgm:t>
        <a:bodyPr/>
        <a:lstStyle/>
        <a:p>
          <a:endParaRPr lang="es-CO"/>
        </a:p>
      </dgm:t>
    </dgm:pt>
    <dgm:pt modelId="{30ACD72D-8D86-4B88-823F-38F72391F854}" type="sibTrans" cxnId="{81C80787-2951-4DBA-9428-0276E6FB0586}">
      <dgm:prSet/>
      <dgm:spPr/>
      <dgm:t>
        <a:bodyPr/>
        <a:lstStyle/>
        <a:p>
          <a:endParaRPr lang="es-CO"/>
        </a:p>
      </dgm:t>
    </dgm:pt>
    <dgm:pt modelId="{C8E38E1B-DEC7-4A46-B79C-670BB1396AF3}" type="pres">
      <dgm:prSet presAssocID="{C37F3C21-FF14-4564-9AEC-7A7AF8258032}" presName="Name0" presStyleCnt="0">
        <dgm:presLayoutVars>
          <dgm:dir/>
          <dgm:animLvl val="lvl"/>
          <dgm:resizeHandles/>
        </dgm:presLayoutVars>
      </dgm:prSet>
      <dgm:spPr/>
      <dgm:t>
        <a:bodyPr/>
        <a:lstStyle/>
        <a:p>
          <a:endParaRPr lang="es-CO"/>
        </a:p>
      </dgm:t>
    </dgm:pt>
    <dgm:pt modelId="{7A3CE3CE-8B84-4571-8739-A9156B411912}" type="pres">
      <dgm:prSet presAssocID="{701042AF-8538-44A2-A3C5-CADAA206FB82}" presName="linNode" presStyleCnt="0"/>
      <dgm:spPr/>
    </dgm:pt>
    <dgm:pt modelId="{7F8D1595-5FA0-4C30-AF64-0C267848C1E9}" type="pres">
      <dgm:prSet presAssocID="{701042AF-8538-44A2-A3C5-CADAA206FB82}" presName="parentShp" presStyleLbl="node1" presStyleIdx="0" presStyleCnt="1">
        <dgm:presLayoutVars>
          <dgm:bulletEnabled val="1"/>
        </dgm:presLayoutVars>
      </dgm:prSet>
      <dgm:spPr/>
      <dgm:t>
        <a:bodyPr/>
        <a:lstStyle/>
        <a:p>
          <a:endParaRPr lang="es-CO"/>
        </a:p>
      </dgm:t>
    </dgm:pt>
    <dgm:pt modelId="{BA85ECFA-18AD-44AA-8EDA-81904A0B32D6}" type="pres">
      <dgm:prSet presAssocID="{701042AF-8538-44A2-A3C5-CADAA206FB82}" presName="childShp" presStyleLbl="bgAccFollowNode1" presStyleIdx="0" presStyleCnt="1">
        <dgm:presLayoutVars>
          <dgm:bulletEnabled val="1"/>
        </dgm:presLayoutVars>
      </dgm:prSet>
      <dgm:spPr/>
      <dgm:t>
        <a:bodyPr/>
        <a:lstStyle/>
        <a:p>
          <a:endParaRPr lang="es-CO"/>
        </a:p>
      </dgm:t>
    </dgm:pt>
  </dgm:ptLst>
  <dgm:cxnLst>
    <dgm:cxn modelId="{988FAAC0-E991-4985-87EE-B3C62CC1CB50}" type="presOf" srcId="{C37F3C21-FF14-4564-9AEC-7A7AF8258032}" destId="{C8E38E1B-DEC7-4A46-B79C-670BB1396AF3}" srcOrd="0" destOrd="0" presId="urn:microsoft.com/office/officeart/2005/8/layout/vList6"/>
    <dgm:cxn modelId="{EFB57522-03B4-4BEC-8211-87099C58C751}" type="presOf" srcId="{6CABEF3D-7DE8-4042-BD9F-2ADFB4298BDB}" destId="{BA85ECFA-18AD-44AA-8EDA-81904A0B32D6}" srcOrd="0" destOrd="0" presId="urn:microsoft.com/office/officeart/2005/8/layout/vList6"/>
    <dgm:cxn modelId="{3560DA16-7FD4-4F08-9973-6FD69BF5A18A}" type="presOf" srcId="{701042AF-8538-44A2-A3C5-CADAA206FB82}" destId="{7F8D1595-5FA0-4C30-AF64-0C267848C1E9}" srcOrd="0" destOrd="0" presId="urn:microsoft.com/office/officeart/2005/8/layout/vList6"/>
    <dgm:cxn modelId="{12F9FE38-CA04-4027-A773-25D167082BFD}" srcId="{C37F3C21-FF14-4564-9AEC-7A7AF8258032}" destId="{701042AF-8538-44A2-A3C5-CADAA206FB82}" srcOrd="0" destOrd="0" parTransId="{4FB78B7D-902D-45CB-8C6C-4559A60C19E2}" sibTransId="{03009991-B445-4E03-931A-97B2EFF17E25}"/>
    <dgm:cxn modelId="{81C80787-2951-4DBA-9428-0276E6FB0586}" srcId="{701042AF-8538-44A2-A3C5-CADAA206FB82}" destId="{6CABEF3D-7DE8-4042-BD9F-2ADFB4298BDB}" srcOrd="0" destOrd="0" parTransId="{5871B30E-CD93-417A-ABE5-7A2B7A90CF2B}" sibTransId="{30ACD72D-8D86-4B88-823F-38F72391F854}"/>
    <dgm:cxn modelId="{9E847658-5644-469B-AE35-805C390133D4}" type="presParOf" srcId="{C8E38E1B-DEC7-4A46-B79C-670BB1396AF3}" destId="{7A3CE3CE-8B84-4571-8739-A9156B411912}" srcOrd="0" destOrd="0" presId="urn:microsoft.com/office/officeart/2005/8/layout/vList6"/>
    <dgm:cxn modelId="{C7A43AB4-0FC8-4F60-9EBF-01A769583390}" type="presParOf" srcId="{7A3CE3CE-8B84-4571-8739-A9156B411912}" destId="{7F8D1595-5FA0-4C30-AF64-0C267848C1E9}" srcOrd="0" destOrd="0" presId="urn:microsoft.com/office/officeart/2005/8/layout/vList6"/>
    <dgm:cxn modelId="{840346C9-483B-4AC5-A562-CE6E63E52147}" type="presParOf" srcId="{7A3CE3CE-8B84-4571-8739-A9156B411912}" destId="{BA85ECFA-18AD-44AA-8EDA-81904A0B32D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51F80A-08B2-44F8-B0BC-1B7D28A77471}" type="doc">
      <dgm:prSet loTypeId="urn:microsoft.com/office/officeart/2005/8/layout/hList7#3" loCatId="list" qsTypeId="urn:microsoft.com/office/officeart/2005/8/quickstyle/simple1" qsCatId="simple" csTypeId="urn:microsoft.com/office/officeart/2005/8/colors/accent1_2" csCatId="accent1" phldr="0"/>
      <dgm:spPr/>
    </dgm:pt>
    <dgm:pt modelId="{23E7F0EB-3976-4E0C-A051-2D54D43142AB}">
      <dgm:prSet phldrT="[Texto]" phldr="1"/>
      <dgm:spPr/>
      <dgm:t>
        <a:bodyPr/>
        <a:lstStyle/>
        <a:p>
          <a:endParaRPr lang="es-CO" dirty="0"/>
        </a:p>
      </dgm:t>
    </dgm:pt>
    <dgm:pt modelId="{6F119889-3897-4C88-A3F5-B3E4B378DD91}" type="parTrans" cxnId="{EA88CAF8-1E63-444B-B589-73A26EECE336}">
      <dgm:prSet/>
      <dgm:spPr/>
      <dgm:t>
        <a:bodyPr/>
        <a:lstStyle/>
        <a:p>
          <a:endParaRPr lang="es-CO"/>
        </a:p>
      </dgm:t>
    </dgm:pt>
    <dgm:pt modelId="{F8F62F6E-3B62-4BCC-95CE-3849F6F25C1F}" type="sibTrans" cxnId="{EA88CAF8-1E63-444B-B589-73A26EECE336}">
      <dgm:prSet/>
      <dgm:spPr/>
      <dgm:t>
        <a:bodyPr/>
        <a:lstStyle/>
        <a:p>
          <a:endParaRPr lang="es-CO"/>
        </a:p>
      </dgm:t>
    </dgm:pt>
    <dgm:pt modelId="{BCCB016C-8643-4667-B536-C5120A66CCAD}" type="pres">
      <dgm:prSet presAssocID="{2F51F80A-08B2-44F8-B0BC-1B7D28A77471}" presName="Name0" presStyleCnt="0">
        <dgm:presLayoutVars>
          <dgm:dir/>
          <dgm:resizeHandles val="exact"/>
        </dgm:presLayoutVars>
      </dgm:prSet>
      <dgm:spPr/>
    </dgm:pt>
    <dgm:pt modelId="{03924261-244B-4AFF-B1D1-5EC3CF42EC88}" type="pres">
      <dgm:prSet presAssocID="{2F51F80A-08B2-44F8-B0BC-1B7D28A77471}" presName="fgShape" presStyleLbl="fgShp" presStyleIdx="0" presStyleCnt="1"/>
      <dgm:spPr/>
    </dgm:pt>
    <dgm:pt modelId="{B56C4FC9-B3E3-437C-990C-50B99834F30A}" type="pres">
      <dgm:prSet presAssocID="{2F51F80A-08B2-44F8-B0BC-1B7D28A77471}" presName="linComp" presStyleCnt="0"/>
      <dgm:spPr/>
    </dgm:pt>
    <dgm:pt modelId="{570DCBFA-4B90-443D-9299-AE02FEB3C6B4}" type="pres">
      <dgm:prSet presAssocID="{23E7F0EB-3976-4E0C-A051-2D54D43142AB}" presName="compNode" presStyleCnt="0"/>
      <dgm:spPr/>
    </dgm:pt>
    <dgm:pt modelId="{6B65DE4E-8712-4912-8037-0C755DD538A0}" type="pres">
      <dgm:prSet presAssocID="{23E7F0EB-3976-4E0C-A051-2D54D43142AB}" presName="bkgdShape" presStyleLbl="node1" presStyleIdx="0" presStyleCnt="1" custLinFactNeighborY="1250"/>
      <dgm:spPr/>
      <dgm:t>
        <a:bodyPr/>
        <a:lstStyle/>
        <a:p>
          <a:endParaRPr lang="es-CO"/>
        </a:p>
      </dgm:t>
    </dgm:pt>
    <dgm:pt modelId="{0D84D962-733D-443D-BED0-E6088B5D0234}" type="pres">
      <dgm:prSet presAssocID="{23E7F0EB-3976-4E0C-A051-2D54D43142AB}" presName="nodeTx" presStyleLbl="node1" presStyleIdx="0" presStyleCnt="1">
        <dgm:presLayoutVars>
          <dgm:bulletEnabled val="1"/>
        </dgm:presLayoutVars>
      </dgm:prSet>
      <dgm:spPr/>
      <dgm:t>
        <a:bodyPr/>
        <a:lstStyle/>
        <a:p>
          <a:endParaRPr lang="es-CO"/>
        </a:p>
      </dgm:t>
    </dgm:pt>
    <dgm:pt modelId="{5EF7FEFF-9358-4798-9BDD-18E6B1EABF44}" type="pres">
      <dgm:prSet presAssocID="{23E7F0EB-3976-4E0C-A051-2D54D43142AB}" presName="invisiNode" presStyleLbl="node1" presStyleIdx="0" presStyleCnt="1"/>
      <dgm:spPr/>
    </dgm:pt>
    <dgm:pt modelId="{66C3CBBA-8920-4114-B002-1E335A3F8961}" type="pres">
      <dgm:prSet presAssocID="{23E7F0EB-3976-4E0C-A051-2D54D43142AB}" presName="imagNode" presStyleLbl="fgImgPlace1" presStyleIdx="0" presStyleCnt="1"/>
      <dgm:spPr>
        <a:blipFill rotWithShape="0">
          <a:blip xmlns:r="http://schemas.openxmlformats.org/officeDocument/2006/relationships" r:embed="rId1"/>
          <a:stretch>
            <a:fillRect/>
          </a:stretch>
        </a:blipFill>
      </dgm:spPr>
    </dgm:pt>
  </dgm:ptLst>
  <dgm:cxnLst>
    <dgm:cxn modelId="{EA88CAF8-1E63-444B-B589-73A26EECE336}" srcId="{2F51F80A-08B2-44F8-B0BC-1B7D28A77471}" destId="{23E7F0EB-3976-4E0C-A051-2D54D43142AB}" srcOrd="0" destOrd="0" parTransId="{6F119889-3897-4C88-A3F5-B3E4B378DD91}" sibTransId="{F8F62F6E-3B62-4BCC-95CE-3849F6F25C1F}"/>
    <dgm:cxn modelId="{599D4F79-9729-4514-9732-15A4D369D2EC}" type="presOf" srcId="{23E7F0EB-3976-4E0C-A051-2D54D43142AB}" destId="{0D84D962-733D-443D-BED0-E6088B5D0234}" srcOrd="1" destOrd="0" presId="urn:microsoft.com/office/officeart/2005/8/layout/hList7#3"/>
    <dgm:cxn modelId="{0EF9C5D0-FD07-47D1-92DE-D264CB2DB8EA}" type="presOf" srcId="{23E7F0EB-3976-4E0C-A051-2D54D43142AB}" destId="{6B65DE4E-8712-4912-8037-0C755DD538A0}" srcOrd="0" destOrd="0" presId="urn:microsoft.com/office/officeart/2005/8/layout/hList7#3"/>
    <dgm:cxn modelId="{7732C082-16B8-4920-BB5B-1C1EB4099E77}" type="presOf" srcId="{2F51F80A-08B2-44F8-B0BC-1B7D28A77471}" destId="{BCCB016C-8643-4667-B536-C5120A66CCAD}" srcOrd="0" destOrd="0" presId="urn:microsoft.com/office/officeart/2005/8/layout/hList7#3"/>
    <dgm:cxn modelId="{55C46A98-4DC3-4469-87AA-8252010D352E}" type="presParOf" srcId="{BCCB016C-8643-4667-B536-C5120A66CCAD}" destId="{03924261-244B-4AFF-B1D1-5EC3CF42EC88}" srcOrd="0" destOrd="0" presId="urn:microsoft.com/office/officeart/2005/8/layout/hList7#3"/>
    <dgm:cxn modelId="{B14FBD66-D6A7-440E-8E21-DD1FCBB25642}" type="presParOf" srcId="{BCCB016C-8643-4667-B536-C5120A66CCAD}" destId="{B56C4FC9-B3E3-437C-990C-50B99834F30A}" srcOrd="1" destOrd="0" presId="urn:microsoft.com/office/officeart/2005/8/layout/hList7#3"/>
    <dgm:cxn modelId="{001EEE86-4B4A-487E-BE87-490815308770}" type="presParOf" srcId="{B56C4FC9-B3E3-437C-990C-50B99834F30A}" destId="{570DCBFA-4B90-443D-9299-AE02FEB3C6B4}" srcOrd="0" destOrd="0" presId="urn:microsoft.com/office/officeart/2005/8/layout/hList7#3"/>
    <dgm:cxn modelId="{4D86480F-7E0C-4BFF-A3B9-D718FFCCA3ED}" type="presParOf" srcId="{570DCBFA-4B90-443D-9299-AE02FEB3C6B4}" destId="{6B65DE4E-8712-4912-8037-0C755DD538A0}" srcOrd="0" destOrd="0" presId="urn:microsoft.com/office/officeart/2005/8/layout/hList7#3"/>
    <dgm:cxn modelId="{03105737-0723-4CE4-A9AD-9897CF6FF36C}" type="presParOf" srcId="{570DCBFA-4B90-443D-9299-AE02FEB3C6B4}" destId="{0D84D962-733D-443D-BED0-E6088B5D0234}" srcOrd="1" destOrd="0" presId="urn:microsoft.com/office/officeart/2005/8/layout/hList7#3"/>
    <dgm:cxn modelId="{DA4AE673-3E1E-4FCE-B77B-E818B2267DFF}" type="presParOf" srcId="{570DCBFA-4B90-443D-9299-AE02FEB3C6B4}" destId="{5EF7FEFF-9358-4798-9BDD-18E6B1EABF44}" srcOrd="2" destOrd="0" presId="urn:microsoft.com/office/officeart/2005/8/layout/hList7#3"/>
    <dgm:cxn modelId="{ABFCD620-D427-491D-95A9-A100A05ADDA5}" type="presParOf" srcId="{570DCBFA-4B90-443D-9299-AE02FEB3C6B4}" destId="{66C3CBBA-8920-4114-B002-1E335A3F8961}" srcOrd="3" destOrd="0" presId="urn:microsoft.com/office/officeart/2005/8/layout/hList7#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A97277-03C5-4BE7-BD13-88864FF145B7}" type="doc">
      <dgm:prSet loTypeId="urn:microsoft.com/office/officeart/2005/8/layout/hList7#4" loCatId="list" qsTypeId="urn:microsoft.com/office/officeart/2005/8/quickstyle/simple1" qsCatId="simple" csTypeId="urn:microsoft.com/office/officeart/2005/8/colors/accent1_2" csCatId="accent1" phldr="1"/>
      <dgm:spPr/>
    </dgm:pt>
    <dgm:pt modelId="{392415C9-65F8-45DE-970D-27D42E652549}">
      <dgm:prSet phldrT="[Texto]"/>
      <dgm:spPr/>
      <dgm:t>
        <a:bodyPr/>
        <a:lstStyle/>
        <a:p>
          <a:endParaRPr lang="es-CO" dirty="0"/>
        </a:p>
      </dgm:t>
    </dgm:pt>
    <dgm:pt modelId="{4A4E861C-2302-4975-81C9-035B1C513CE6}" type="parTrans" cxnId="{4C265597-8063-4558-BB28-A74DCE474A6C}">
      <dgm:prSet/>
      <dgm:spPr/>
      <dgm:t>
        <a:bodyPr/>
        <a:lstStyle/>
        <a:p>
          <a:endParaRPr lang="es-CO"/>
        </a:p>
      </dgm:t>
    </dgm:pt>
    <dgm:pt modelId="{E3D35330-C917-4996-B78A-998312D51732}" type="sibTrans" cxnId="{4C265597-8063-4558-BB28-A74DCE474A6C}">
      <dgm:prSet/>
      <dgm:spPr/>
      <dgm:t>
        <a:bodyPr/>
        <a:lstStyle/>
        <a:p>
          <a:endParaRPr lang="es-CO"/>
        </a:p>
      </dgm:t>
    </dgm:pt>
    <dgm:pt modelId="{7BDFB462-C4BA-460B-901A-B957FA2F0EFC}" type="pres">
      <dgm:prSet presAssocID="{F3A97277-03C5-4BE7-BD13-88864FF145B7}" presName="Name0" presStyleCnt="0">
        <dgm:presLayoutVars>
          <dgm:dir/>
          <dgm:resizeHandles val="exact"/>
        </dgm:presLayoutVars>
      </dgm:prSet>
      <dgm:spPr/>
    </dgm:pt>
    <dgm:pt modelId="{EE6C6718-BBF1-4526-AB15-3BB034F39946}" type="pres">
      <dgm:prSet presAssocID="{F3A97277-03C5-4BE7-BD13-88864FF145B7}" presName="fgShape" presStyleLbl="fgShp" presStyleIdx="0" presStyleCnt="1"/>
      <dgm:spPr/>
    </dgm:pt>
    <dgm:pt modelId="{34D5722A-98DF-4FE0-9106-AED493FB5417}" type="pres">
      <dgm:prSet presAssocID="{F3A97277-03C5-4BE7-BD13-88864FF145B7}" presName="linComp" presStyleCnt="0"/>
      <dgm:spPr/>
    </dgm:pt>
    <dgm:pt modelId="{4390E0A8-2B88-4DB8-84D4-4A989B12EB16}" type="pres">
      <dgm:prSet presAssocID="{392415C9-65F8-45DE-970D-27D42E652549}" presName="compNode" presStyleCnt="0"/>
      <dgm:spPr/>
    </dgm:pt>
    <dgm:pt modelId="{A0463FB4-213A-4AFB-99B2-D6D81894FC5B}" type="pres">
      <dgm:prSet presAssocID="{392415C9-65F8-45DE-970D-27D42E652549}" presName="bkgdShape" presStyleLbl="node1" presStyleIdx="0" presStyleCnt="1"/>
      <dgm:spPr/>
      <dgm:t>
        <a:bodyPr/>
        <a:lstStyle/>
        <a:p>
          <a:endParaRPr lang="es-CO"/>
        </a:p>
      </dgm:t>
    </dgm:pt>
    <dgm:pt modelId="{A8C33C5C-C960-4479-93D2-77105B2218CA}" type="pres">
      <dgm:prSet presAssocID="{392415C9-65F8-45DE-970D-27D42E652549}" presName="nodeTx" presStyleLbl="node1" presStyleIdx="0" presStyleCnt="1">
        <dgm:presLayoutVars>
          <dgm:bulletEnabled val="1"/>
        </dgm:presLayoutVars>
      </dgm:prSet>
      <dgm:spPr/>
      <dgm:t>
        <a:bodyPr/>
        <a:lstStyle/>
        <a:p>
          <a:endParaRPr lang="es-CO"/>
        </a:p>
      </dgm:t>
    </dgm:pt>
    <dgm:pt modelId="{EF6B8BA4-8B2A-46C0-A9F7-A387215B2D53}" type="pres">
      <dgm:prSet presAssocID="{392415C9-65F8-45DE-970D-27D42E652549}" presName="invisiNode" presStyleLbl="node1" presStyleIdx="0" presStyleCnt="1"/>
      <dgm:spPr/>
    </dgm:pt>
    <dgm:pt modelId="{05973890-70E4-4A16-9043-93CD5935794F}" type="pres">
      <dgm:prSet presAssocID="{392415C9-65F8-45DE-970D-27D42E652549}" presName="imagNode" presStyleLbl="fgImgPlace1" presStyleIdx="0" presStyleCnt="1"/>
      <dgm:spPr>
        <a:blipFill rotWithShape="0">
          <a:blip xmlns:r="http://schemas.openxmlformats.org/officeDocument/2006/relationships" r:embed="rId1"/>
          <a:stretch>
            <a:fillRect/>
          </a:stretch>
        </a:blipFill>
      </dgm:spPr>
    </dgm:pt>
  </dgm:ptLst>
  <dgm:cxnLst>
    <dgm:cxn modelId="{0A7A110F-D40F-4374-B052-56994995D688}" type="presOf" srcId="{392415C9-65F8-45DE-970D-27D42E652549}" destId="{A0463FB4-213A-4AFB-99B2-D6D81894FC5B}" srcOrd="0" destOrd="0" presId="urn:microsoft.com/office/officeart/2005/8/layout/hList7#4"/>
    <dgm:cxn modelId="{A33FB751-0CE7-4658-8858-6A58D3FD5A1F}" type="presOf" srcId="{392415C9-65F8-45DE-970D-27D42E652549}" destId="{A8C33C5C-C960-4479-93D2-77105B2218CA}" srcOrd="1" destOrd="0" presId="urn:microsoft.com/office/officeart/2005/8/layout/hList7#4"/>
    <dgm:cxn modelId="{827B560E-14A8-431F-8A86-1CF1DA7A58DF}" type="presOf" srcId="{F3A97277-03C5-4BE7-BD13-88864FF145B7}" destId="{7BDFB462-C4BA-460B-901A-B957FA2F0EFC}" srcOrd="0" destOrd="0" presId="urn:microsoft.com/office/officeart/2005/8/layout/hList7#4"/>
    <dgm:cxn modelId="{4C265597-8063-4558-BB28-A74DCE474A6C}" srcId="{F3A97277-03C5-4BE7-BD13-88864FF145B7}" destId="{392415C9-65F8-45DE-970D-27D42E652549}" srcOrd="0" destOrd="0" parTransId="{4A4E861C-2302-4975-81C9-035B1C513CE6}" sibTransId="{E3D35330-C917-4996-B78A-998312D51732}"/>
    <dgm:cxn modelId="{EF33F9CD-9578-4192-BFDB-59FC60AE4383}" type="presParOf" srcId="{7BDFB462-C4BA-460B-901A-B957FA2F0EFC}" destId="{EE6C6718-BBF1-4526-AB15-3BB034F39946}" srcOrd="0" destOrd="0" presId="urn:microsoft.com/office/officeart/2005/8/layout/hList7#4"/>
    <dgm:cxn modelId="{85E9E582-2358-4923-AF5D-929BD356D540}" type="presParOf" srcId="{7BDFB462-C4BA-460B-901A-B957FA2F0EFC}" destId="{34D5722A-98DF-4FE0-9106-AED493FB5417}" srcOrd="1" destOrd="0" presId="urn:microsoft.com/office/officeart/2005/8/layout/hList7#4"/>
    <dgm:cxn modelId="{74747C0A-B1A8-4A2F-A5DA-244FCA04C345}" type="presParOf" srcId="{34D5722A-98DF-4FE0-9106-AED493FB5417}" destId="{4390E0A8-2B88-4DB8-84D4-4A989B12EB16}" srcOrd="0" destOrd="0" presId="urn:microsoft.com/office/officeart/2005/8/layout/hList7#4"/>
    <dgm:cxn modelId="{46CF1AA5-C836-4EB2-8E9C-9580F661F0BA}" type="presParOf" srcId="{4390E0A8-2B88-4DB8-84D4-4A989B12EB16}" destId="{A0463FB4-213A-4AFB-99B2-D6D81894FC5B}" srcOrd="0" destOrd="0" presId="urn:microsoft.com/office/officeart/2005/8/layout/hList7#4"/>
    <dgm:cxn modelId="{42C6FE97-48AD-4FE8-AC69-B3EAF7065FCC}" type="presParOf" srcId="{4390E0A8-2B88-4DB8-84D4-4A989B12EB16}" destId="{A8C33C5C-C960-4479-93D2-77105B2218CA}" srcOrd="1" destOrd="0" presId="urn:microsoft.com/office/officeart/2005/8/layout/hList7#4"/>
    <dgm:cxn modelId="{4E36B284-CE28-4EAC-8F0D-2BAB73160D6B}" type="presParOf" srcId="{4390E0A8-2B88-4DB8-84D4-4A989B12EB16}" destId="{EF6B8BA4-8B2A-46C0-A9F7-A387215B2D53}" srcOrd="2" destOrd="0" presId="urn:microsoft.com/office/officeart/2005/8/layout/hList7#4"/>
    <dgm:cxn modelId="{BD8AA0EB-F62D-4B54-B5DE-79C1DC72B7EB}" type="presParOf" srcId="{4390E0A8-2B88-4DB8-84D4-4A989B12EB16}" destId="{05973890-70E4-4A16-9043-93CD5935794F}" srcOrd="3" destOrd="0" presId="urn:microsoft.com/office/officeart/2005/8/layout/hList7#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90774E-E74B-4D2B-B486-922AEA9B75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BDCDF4F3-B9C4-49F0-B188-B83192B6B7D5}">
      <dgm:prSet phldrT="[Texto]" phldr="1"/>
      <dgm:spPr/>
      <dgm:t>
        <a:bodyPr/>
        <a:lstStyle/>
        <a:p>
          <a:endParaRPr lang="es-ES" dirty="0"/>
        </a:p>
      </dgm:t>
    </dgm:pt>
    <dgm:pt modelId="{DCBEB80C-BE7F-4663-AF6B-5743C134B917}" type="parTrans" cxnId="{89150CE4-F83F-49DA-8E9A-08A3B38B50BC}">
      <dgm:prSet/>
      <dgm:spPr/>
      <dgm:t>
        <a:bodyPr/>
        <a:lstStyle/>
        <a:p>
          <a:endParaRPr lang="es-ES"/>
        </a:p>
      </dgm:t>
    </dgm:pt>
    <dgm:pt modelId="{2A2E1BDF-3166-4C75-BE42-4FC8C98E7567}" type="sibTrans" cxnId="{89150CE4-F83F-49DA-8E9A-08A3B38B50BC}">
      <dgm:prSet/>
      <dgm:spPr/>
      <dgm:t>
        <a:bodyPr/>
        <a:lstStyle/>
        <a:p>
          <a:endParaRPr lang="es-ES"/>
        </a:p>
      </dgm:t>
    </dgm:pt>
    <dgm:pt modelId="{DDB89B85-33C4-41F8-9A73-8910AC3DAAF1}">
      <dgm:prSet phldrT="[Texto]"/>
      <dgm:spPr/>
      <dgm:t>
        <a:bodyPr/>
        <a:lstStyle/>
        <a:p>
          <a:pPr algn="just"/>
          <a:r>
            <a:rPr lang="es-ES" b="1" dirty="0" smtClean="0"/>
            <a:t>ELABORACION DE MATERIAL DIDACTICO PARA INCENTIVAR LAS INTELIGENCIAS MULTIPLES EN LA PRIMERA INFANCIA</a:t>
          </a:r>
          <a:endParaRPr lang="es-ES" b="1" dirty="0"/>
        </a:p>
      </dgm:t>
    </dgm:pt>
    <dgm:pt modelId="{A4631F54-6C6F-4CE6-8961-8804EE2FE67A}" type="parTrans" cxnId="{09EB964B-0CFC-4952-AF22-805CD7007667}">
      <dgm:prSet/>
      <dgm:spPr/>
      <dgm:t>
        <a:bodyPr/>
        <a:lstStyle/>
        <a:p>
          <a:endParaRPr lang="es-ES"/>
        </a:p>
      </dgm:t>
    </dgm:pt>
    <dgm:pt modelId="{2FA1C80B-1ED6-476F-97AD-45EA93BDBC4F}" type="sibTrans" cxnId="{09EB964B-0CFC-4952-AF22-805CD7007667}">
      <dgm:prSet/>
      <dgm:spPr/>
      <dgm:t>
        <a:bodyPr/>
        <a:lstStyle/>
        <a:p>
          <a:endParaRPr lang="es-ES"/>
        </a:p>
      </dgm:t>
    </dgm:pt>
    <dgm:pt modelId="{A5493A2D-30E8-4BD8-8352-D3FA8C54E410}">
      <dgm:prSet phldrT="[Texto]" phldr="1"/>
      <dgm:spPr/>
      <dgm:t>
        <a:bodyPr/>
        <a:lstStyle/>
        <a:p>
          <a:endParaRPr lang="es-ES" dirty="0"/>
        </a:p>
      </dgm:t>
    </dgm:pt>
    <dgm:pt modelId="{D98F8CA7-1A88-4596-8284-E7F00CA0FF15}" type="parTrans" cxnId="{61B5542F-57C6-4E18-A3D5-3A8257900705}">
      <dgm:prSet/>
      <dgm:spPr/>
      <dgm:t>
        <a:bodyPr/>
        <a:lstStyle/>
        <a:p>
          <a:endParaRPr lang="es-ES"/>
        </a:p>
      </dgm:t>
    </dgm:pt>
    <dgm:pt modelId="{AB672B18-C857-4F0D-B4AE-4684164A29DA}" type="sibTrans" cxnId="{61B5542F-57C6-4E18-A3D5-3A8257900705}">
      <dgm:prSet/>
      <dgm:spPr/>
      <dgm:t>
        <a:bodyPr/>
        <a:lstStyle/>
        <a:p>
          <a:endParaRPr lang="es-ES"/>
        </a:p>
      </dgm:t>
    </dgm:pt>
    <dgm:pt modelId="{66B177B2-5139-4366-8207-9CAE87EB3336}">
      <dgm:prSet phldrT="[Texto]"/>
      <dgm:spPr/>
      <dgm:t>
        <a:bodyPr/>
        <a:lstStyle/>
        <a:p>
          <a:pPr algn="just"/>
          <a:r>
            <a:rPr lang="es-ES" b="1" dirty="0" smtClean="0"/>
            <a:t>CARTILLA PARA LA CATEDRA ATENCION A PADRES Y REDACCION DE INFORMES DEL PROGRAMA ATENCION PARA LA PRIMERA INFANCIA DE LA C.E.N</a:t>
          </a:r>
          <a:endParaRPr lang="es-ES" b="1" dirty="0"/>
        </a:p>
      </dgm:t>
    </dgm:pt>
    <dgm:pt modelId="{C9412368-3162-45A4-8152-4BF016BCC437}" type="parTrans" cxnId="{FEAE0692-CE1E-4DBC-A6F6-46712FD37334}">
      <dgm:prSet/>
      <dgm:spPr/>
      <dgm:t>
        <a:bodyPr/>
        <a:lstStyle/>
        <a:p>
          <a:endParaRPr lang="es-ES"/>
        </a:p>
      </dgm:t>
    </dgm:pt>
    <dgm:pt modelId="{2DE2CC19-7450-4082-97CC-014E4C0364C8}" type="sibTrans" cxnId="{FEAE0692-CE1E-4DBC-A6F6-46712FD37334}">
      <dgm:prSet/>
      <dgm:spPr/>
      <dgm:t>
        <a:bodyPr/>
        <a:lstStyle/>
        <a:p>
          <a:endParaRPr lang="es-ES"/>
        </a:p>
      </dgm:t>
    </dgm:pt>
    <dgm:pt modelId="{22053480-6681-48B3-9E94-ED7E05AB1C29}">
      <dgm:prSet phldrT="[Texto]" phldr="1"/>
      <dgm:spPr/>
      <dgm:t>
        <a:bodyPr/>
        <a:lstStyle/>
        <a:p>
          <a:endParaRPr lang="es-ES" dirty="0"/>
        </a:p>
      </dgm:t>
    </dgm:pt>
    <dgm:pt modelId="{96798C3D-E48A-4415-92C7-A04CBB1143A3}" type="parTrans" cxnId="{6EB58260-85E4-49C7-8074-E47A0C07EA35}">
      <dgm:prSet/>
      <dgm:spPr/>
      <dgm:t>
        <a:bodyPr/>
        <a:lstStyle/>
        <a:p>
          <a:endParaRPr lang="es-ES"/>
        </a:p>
      </dgm:t>
    </dgm:pt>
    <dgm:pt modelId="{F626FFDB-E111-4ABD-AC6B-A1EA307B1973}" type="sibTrans" cxnId="{6EB58260-85E4-49C7-8074-E47A0C07EA35}">
      <dgm:prSet/>
      <dgm:spPr/>
      <dgm:t>
        <a:bodyPr/>
        <a:lstStyle/>
        <a:p>
          <a:endParaRPr lang="es-ES"/>
        </a:p>
      </dgm:t>
    </dgm:pt>
    <dgm:pt modelId="{FA716943-8BC2-4259-BE4D-8D959B704E3F}">
      <dgm:prSet phldrT="[Texto]"/>
      <dgm:spPr/>
      <dgm:t>
        <a:bodyPr/>
        <a:lstStyle/>
        <a:p>
          <a:pPr algn="just"/>
          <a:r>
            <a:rPr lang="es-ES" b="1" dirty="0" smtClean="0"/>
            <a:t>PROGRAMA DE HIGIENE OCUPACIONAL BASADO EN LOS RIESGOS PROFESIONALES DE LAS AREAS ADMINISTRATIVAS DE LA CORPORACION EDUCATIVA NACIONAL C.E.N.</a:t>
          </a:r>
          <a:endParaRPr lang="es-ES" b="1" dirty="0"/>
        </a:p>
      </dgm:t>
    </dgm:pt>
    <dgm:pt modelId="{A9E39F7F-8B60-4C79-957E-53B1F30AEA87}" type="parTrans" cxnId="{310CC502-3E54-4C21-B9C3-626646917E9A}">
      <dgm:prSet/>
      <dgm:spPr/>
      <dgm:t>
        <a:bodyPr/>
        <a:lstStyle/>
        <a:p>
          <a:endParaRPr lang="es-ES"/>
        </a:p>
      </dgm:t>
    </dgm:pt>
    <dgm:pt modelId="{5216AB12-487C-4A29-BCD2-B74C679FB27B}" type="sibTrans" cxnId="{310CC502-3E54-4C21-B9C3-626646917E9A}">
      <dgm:prSet/>
      <dgm:spPr/>
      <dgm:t>
        <a:bodyPr/>
        <a:lstStyle/>
        <a:p>
          <a:endParaRPr lang="es-ES"/>
        </a:p>
      </dgm:t>
    </dgm:pt>
    <dgm:pt modelId="{6D52DA3A-0412-49AE-84B4-1705428C4543}">
      <dgm:prSet/>
      <dgm:spPr/>
      <dgm:t>
        <a:bodyPr/>
        <a:lstStyle/>
        <a:p>
          <a:endParaRPr lang="es-ES" dirty="0"/>
        </a:p>
      </dgm:t>
    </dgm:pt>
    <dgm:pt modelId="{9635A0CF-63F7-4775-965C-486BAF580C33}" type="parTrans" cxnId="{39D171D0-9884-4EA3-9E1E-FECD341DFADA}">
      <dgm:prSet/>
      <dgm:spPr/>
      <dgm:t>
        <a:bodyPr/>
        <a:lstStyle/>
        <a:p>
          <a:endParaRPr lang="es-ES"/>
        </a:p>
      </dgm:t>
    </dgm:pt>
    <dgm:pt modelId="{9317A7B4-7C5C-40DE-A616-752A98A6FBC4}" type="sibTrans" cxnId="{39D171D0-9884-4EA3-9E1E-FECD341DFADA}">
      <dgm:prSet/>
      <dgm:spPr/>
      <dgm:t>
        <a:bodyPr/>
        <a:lstStyle/>
        <a:p>
          <a:endParaRPr lang="es-ES"/>
        </a:p>
      </dgm:t>
    </dgm:pt>
    <dgm:pt modelId="{AF306883-4E19-4511-8311-C6AD23D545D0}">
      <dgm:prSet/>
      <dgm:spPr/>
      <dgm:t>
        <a:bodyPr/>
        <a:lstStyle/>
        <a:p>
          <a:pPr algn="just"/>
          <a:r>
            <a:rPr lang="es-ES" b="1" dirty="0" smtClean="0"/>
            <a:t>PROGRAMA DE EJERCICIOS PARA LA PREVENCION DEL SINDROME DEL TUNEL CARPIANO EN EL PERSONAL ADMINISTRATIVO DE LA CORPORACION EDUCATIVA NACIONAL</a:t>
          </a:r>
          <a:r>
            <a:rPr lang="es-ES" dirty="0" smtClean="0"/>
            <a:t>.</a:t>
          </a:r>
          <a:endParaRPr lang="es-ES" b="1" dirty="0"/>
        </a:p>
      </dgm:t>
    </dgm:pt>
    <dgm:pt modelId="{7588493E-6F6D-4886-AC3F-55C2A6EA1647}" type="parTrans" cxnId="{AB69D2DF-7F74-49B8-8DFB-D636072C7C23}">
      <dgm:prSet/>
      <dgm:spPr/>
      <dgm:t>
        <a:bodyPr/>
        <a:lstStyle/>
        <a:p>
          <a:endParaRPr lang="es-ES"/>
        </a:p>
      </dgm:t>
    </dgm:pt>
    <dgm:pt modelId="{0200BF6D-C625-4874-9A5C-C1271D992E5A}" type="sibTrans" cxnId="{AB69D2DF-7F74-49B8-8DFB-D636072C7C23}">
      <dgm:prSet/>
      <dgm:spPr/>
      <dgm:t>
        <a:bodyPr/>
        <a:lstStyle/>
        <a:p>
          <a:endParaRPr lang="es-ES"/>
        </a:p>
      </dgm:t>
    </dgm:pt>
    <dgm:pt modelId="{A7B82DB9-16C5-4683-8698-1E9414159032}" type="pres">
      <dgm:prSet presAssocID="{1A90774E-E74B-4D2B-B486-922AEA9B752B}" presName="linearFlow" presStyleCnt="0">
        <dgm:presLayoutVars>
          <dgm:dir/>
          <dgm:animLvl val="lvl"/>
          <dgm:resizeHandles val="exact"/>
        </dgm:presLayoutVars>
      </dgm:prSet>
      <dgm:spPr/>
      <dgm:t>
        <a:bodyPr/>
        <a:lstStyle/>
        <a:p>
          <a:endParaRPr lang="es-ES"/>
        </a:p>
      </dgm:t>
    </dgm:pt>
    <dgm:pt modelId="{E993ACD5-BA30-454F-A596-A1BFE46694C9}" type="pres">
      <dgm:prSet presAssocID="{BDCDF4F3-B9C4-49F0-B188-B83192B6B7D5}" presName="composite" presStyleCnt="0"/>
      <dgm:spPr/>
    </dgm:pt>
    <dgm:pt modelId="{AE8D2A2D-8D68-43C2-A1D3-320E1C460C69}" type="pres">
      <dgm:prSet presAssocID="{BDCDF4F3-B9C4-49F0-B188-B83192B6B7D5}" presName="parentText" presStyleLbl="alignNode1" presStyleIdx="0" presStyleCnt="4">
        <dgm:presLayoutVars>
          <dgm:chMax val="1"/>
          <dgm:bulletEnabled val="1"/>
        </dgm:presLayoutVars>
      </dgm:prSet>
      <dgm:spPr/>
      <dgm:t>
        <a:bodyPr/>
        <a:lstStyle/>
        <a:p>
          <a:endParaRPr lang="es-ES"/>
        </a:p>
      </dgm:t>
    </dgm:pt>
    <dgm:pt modelId="{C75D1C89-8A25-46B1-A00B-EB0C6E7D15FA}" type="pres">
      <dgm:prSet presAssocID="{BDCDF4F3-B9C4-49F0-B188-B83192B6B7D5}" presName="descendantText" presStyleLbl="alignAcc1" presStyleIdx="0" presStyleCnt="4">
        <dgm:presLayoutVars>
          <dgm:bulletEnabled val="1"/>
        </dgm:presLayoutVars>
      </dgm:prSet>
      <dgm:spPr/>
      <dgm:t>
        <a:bodyPr/>
        <a:lstStyle/>
        <a:p>
          <a:endParaRPr lang="es-ES"/>
        </a:p>
      </dgm:t>
    </dgm:pt>
    <dgm:pt modelId="{2B60408F-5F0C-4810-88EC-49B467FFB09A}" type="pres">
      <dgm:prSet presAssocID="{2A2E1BDF-3166-4C75-BE42-4FC8C98E7567}" presName="sp" presStyleCnt="0"/>
      <dgm:spPr/>
    </dgm:pt>
    <dgm:pt modelId="{55B0D07E-909B-4A9A-83D8-05DAF9C6B32D}" type="pres">
      <dgm:prSet presAssocID="{A5493A2D-30E8-4BD8-8352-D3FA8C54E410}" presName="composite" presStyleCnt="0"/>
      <dgm:spPr/>
    </dgm:pt>
    <dgm:pt modelId="{214DFAF2-9085-4AA1-889B-F7E17D54D7BD}" type="pres">
      <dgm:prSet presAssocID="{A5493A2D-30E8-4BD8-8352-D3FA8C54E410}" presName="parentText" presStyleLbl="alignNode1" presStyleIdx="1" presStyleCnt="4">
        <dgm:presLayoutVars>
          <dgm:chMax val="1"/>
          <dgm:bulletEnabled val="1"/>
        </dgm:presLayoutVars>
      </dgm:prSet>
      <dgm:spPr/>
      <dgm:t>
        <a:bodyPr/>
        <a:lstStyle/>
        <a:p>
          <a:endParaRPr lang="es-ES"/>
        </a:p>
      </dgm:t>
    </dgm:pt>
    <dgm:pt modelId="{37958750-CAB7-4D17-A276-B71BDAC2BC13}" type="pres">
      <dgm:prSet presAssocID="{A5493A2D-30E8-4BD8-8352-D3FA8C54E410}" presName="descendantText" presStyleLbl="alignAcc1" presStyleIdx="1" presStyleCnt="4">
        <dgm:presLayoutVars>
          <dgm:bulletEnabled val="1"/>
        </dgm:presLayoutVars>
      </dgm:prSet>
      <dgm:spPr/>
      <dgm:t>
        <a:bodyPr/>
        <a:lstStyle/>
        <a:p>
          <a:endParaRPr lang="es-ES"/>
        </a:p>
      </dgm:t>
    </dgm:pt>
    <dgm:pt modelId="{EBDD2064-356F-491A-86B6-D07EC05350A6}" type="pres">
      <dgm:prSet presAssocID="{AB672B18-C857-4F0D-B4AE-4684164A29DA}" presName="sp" presStyleCnt="0"/>
      <dgm:spPr/>
    </dgm:pt>
    <dgm:pt modelId="{AAA38929-F309-41C7-807A-CBBD787CC21D}" type="pres">
      <dgm:prSet presAssocID="{22053480-6681-48B3-9E94-ED7E05AB1C29}" presName="composite" presStyleCnt="0"/>
      <dgm:spPr/>
    </dgm:pt>
    <dgm:pt modelId="{BFFB5B3B-60DB-4DB9-AAC7-F85876145FA2}" type="pres">
      <dgm:prSet presAssocID="{22053480-6681-48B3-9E94-ED7E05AB1C29}" presName="parentText" presStyleLbl="alignNode1" presStyleIdx="2" presStyleCnt="4">
        <dgm:presLayoutVars>
          <dgm:chMax val="1"/>
          <dgm:bulletEnabled val="1"/>
        </dgm:presLayoutVars>
      </dgm:prSet>
      <dgm:spPr/>
      <dgm:t>
        <a:bodyPr/>
        <a:lstStyle/>
        <a:p>
          <a:endParaRPr lang="es-ES"/>
        </a:p>
      </dgm:t>
    </dgm:pt>
    <dgm:pt modelId="{1EE2955D-EE02-4BD0-9F2D-A2FA483DD182}" type="pres">
      <dgm:prSet presAssocID="{22053480-6681-48B3-9E94-ED7E05AB1C29}" presName="descendantText" presStyleLbl="alignAcc1" presStyleIdx="2" presStyleCnt="4">
        <dgm:presLayoutVars>
          <dgm:bulletEnabled val="1"/>
        </dgm:presLayoutVars>
      </dgm:prSet>
      <dgm:spPr/>
      <dgm:t>
        <a:bodyPr/>
        <a:lstStyle/>
        <a:p>
          <a:endParaRPr lang="es-ES"/>
        </a:p>
      </dgm:t>
    </dgm:pt>
    <dgm:pt modelId="{1A1FB37C-5ACA-411B-B69E-D4E953B8BD30}" type="pres">
      <dgm:prSet presAssocID="{F626FFDB-E111-4ABD-AC6B-A1EA307B1973}" presName="sp" presStyleCnt="0"/>
      <dgm:spPr/>
    </dgm:pt>
    <dgm:pt modelId="{68F5CD64-0FD4-403C-AF20-175844E8903E}" type="pres">
      <dgm:prSet presAssocID="{6D52DA3A-0412-49AE-84B4-1705428C4543}" presName="composite" presStyleCnt="0"/>
      <dgm:spPr/>
    </dgm:pt>
    <dgm:pt modelId="{6A6C063E-500A-4DBF-AC5C-0B82361EAED4}" type="pres">
      <dgm:prSet presAssocID="{6D52DA3A-0412-49AE-84B4-1705428C4543}" presName="parentText" presStyleLbl="alignNode1" presStyleIdx="3" presStyleCnt="4">
        <dgm:presLayoutVars>
          <dgm:chMax val="1"/>
          <dgm:bulletEnabled val="1"/>
        </dgm:presLayoutVars>
      </dgm:prSet>
      <dgm:spPr/>
      <dgm:t>
        <a:bodyPr/>
        <a:lstStyle/>
        <a:p>
          <a:endParaRPr lang="es-ES"/>
        </a:p>
      </dgm:t>
    </dgm:pt>
    <dgm:pt modelId="{FEC01A00-B66C-4FFC-9F4E-3FDAF304EDD2}" type="pres">
      <dgm:prSet presAssocID="{6D52DA3A-0412-49AE-84B4-1705428C4543}" presName="descendantText" presStyleLbl="alignAcc1" presStyleIdx="3" presStyleCnt="4">
        <dgm:presLayoutVars>
          <dgm:bulletEnabled val="1"/>
        </dgm:presLayoutVars>
      </dgm:prSet>
      <dgm:spPr/>
      <dgm:t>
        <a:bodyPr/>
        <a:lstStyle/>
        <a:p>
          <a:endParaRPr lang="es-ES"/>
        </a:p>
      </dgm:t>
    </dgm:pt>
  </dgm:ptLst>
  <dgm:cxnLst>
    <dgm:cxn modelId="{099AAF5B-FDB0-4F55-A5F4-63439971EFA9}" type="presOf" srcId="{22053480-6681-48B3-9E94-ED7E05AB1C29}" destId="{BFFB5B3B-60DB-4DB9-AAC7-F85876145FA2}" srcOrd="0" destOrd="0" presId="urn:microsoft.com/office/officeart/2005/8/layout/chevron2"/>
    <dgm:cxn modelId="{09EB964B-0CFC-4952-AF22-805CD7007667}" srcId="{BDCDF4F3-B9C4-49F0-B188-B83192B6B7D5}" destId="{DDB89B85-33C4-41F8-9A73-8910AC3DAAF1}" srcOrd="0" destOrd="0" parTransId="{A4631F54-6C6F-4CE6-8961-8804EE2FE67A}" sibTransId="{2FA1C80B-1ED6-476F-97AD-45EA93BDBC4F}"/>
    <dgm:cxn modelId="{89150CE4-F83F-49DA-8E9A-08A3B38B50BC}" srcId="{1A90774E-E74B-4D2B-B486-922AEA9B752B}" destId="{BDCDF4F3-B9C4-49F0-B188-B83192B6B7D5}" srcOrd="0" destOrd="0" parTransId="{DCBEB80C-BE7F-4663-AF6B-5743C134B917}" sibTransId="{2A2E1BDF-3166-4C75-BE42-4FC8C98E7567}"/>
    <dgm:cxn modelId="{9C6E1EEB-90ED-46C6-855A-8F7E3A1CE0FF}" type="presOf" srcId="{1A90774E-E74B-4D2B-B486-922AEA9B752B}" destId="{A7B82DB9-16C5-4683-8698-1E9414159032}" srcOrd="0" destOrd="0" presId="urn:microsoft.com/office/officeart/2005/8/layout/chevron2"/>
    <dgm:cxn modelId="{2A732E07-A50D-4245-BF7E-E9309B51B991}" type="presOf" srcId="{A5493A2D-30E8-4BD8-8352-D3FA8C54E410}" destId="{214DFAF2-9085-4AA1-889B-F7E17D54D7BD}" srcOrd="0" destOrd="0" presId="urn:microsoft.com/office/officeart/2005/8/layout/chevron2"/>
    <dgm:cxn modelId="{35BCE202-22F3-411F-8B24-6C5C89140185}" type="presOf" srcId="{AF306883-4E19-4511-8311-C6AD23D545D0}" destId="{FEC01A00-B66C-4FFC-9F4E-3FDAF304EDD2}" srcOrd="0" destOrd="0" presId="urn:microsoft.com/office/officeart/2005/8/layout/chevron2"/>
    <dgm:cxn modelId="{6EB58260-85E4-49C7-8074-E47A0C07EA35}" srcId="{1A90774E-E74B-4D2B-B486-922AEA9B752B}" destId="{22053480-6681-48B3-9E94-ED7E05AB1C29}" srcOrd="2" destOrd="0" parTransId="{96798C3D-E48A-4415-92C7-A04CBB1143A3}" sibTransId="{F626FFDB-E111-4ABD-AC6B-A1EA307B1973}"/>
    <dgm:cxn modelId="{310CC502-3E54-4C21-B9C3-626646917E9A}" srcId="{22053480-6681-48B3-9E94-ED7E05AB1C29}" destId="{FA716943-8BC2-4259-BE4D-8D959B704E3F}" srcOrd="0" destOrd="0" parTransId="{A9E39F7F-8B60-4C79-957E-53B1F30AEA87}" sibTransId="{5216AB12-487C-4A29-BCD2-B74C679FB27B}"/>
    <dgm:cxn modelId="{AB69D2DF-7F74-49B8-8DFB-D636072C7C23}" srcId="{6D52DA3A-0412-49AE-84B4-1705428C4543}" destId="{AF306883-4E19-4511-8311-C6AD23D545D0}" srcOrd="0" destOrd="0" parTransId="{7588493E-6F6D-4886-AC3F-55C2A6EA1647}" sibTransId="{0200BF6D-C625-4874-9A5C-C1271D992E5A}"/>
    <dgm:cxn modelId="{FEAE0692-CE1E-4DBC-A6F6-46712FD37334}" srcId="{A5493A2D-30E8-4BD8-8352-D3FA8C54E410}" destId="{66B177B2-5139-4366-8207-9CAE87EB3336}" srcOrd="0" destOrd="0" parTransId="{C9412368-3162-45A4-8152-4BF016BCC437}" sibTransId="{2DE2CC19-7450-4082-97CC-014E4C0364C8}"/>
    <dgm:cxn modelId="{39D171D0-9884-4EA3-9E1E-FECD341DFADA}" srcId="{1A90774E-E74B-4D2B-B486-922AEA9B752B}" destId="{6D52DA3A-0412-49AE-84B4-1705428C4543}" srcOrd="3" destOrd="0" parTransId="{9635A0CF-63F7-4775-965C-486BAF580C33}" sibTransId="{9317A7B4-7C5C-40DE-A616-752A98A6FBC4}"/>
    <dgm:cxn modelId="{5F38FF4D-4D59-4C08-AEA4-8AB713C8A0B4}" type="presOf" srcId="{DDB89B85-33C4-41F8-9A73-8910AC3DAAF1}" destId="{C75D1C89-8A25-46B1-A00B-EB0C6E7D15FA}" srcOrd="0" destOrd="0" presId="urn:microsoft.com/office/officeart/2005/8/layout/chevron2"/>
    <dgm:cxn modelId="{FC1F5AC7-1A28-4313-84D6-22BF3A926E7C}" type="presOf" srcId="{6D52DA3A-0412-49AE-84B4-1705428C4543}" destId="{6A6C063E-500A-4DBF-AC5C-0B82361EAED4}" srcOrd="0" destOrd="0" presId="urn:microsoft.com/office/officeart/2005/8/layout/chevron2"/>
    <dgm:cxn modelId="{60A56228-3275-4040-BC24-DA5F4D85E100}" type="presOf" srcId="{FA716943-8BC2-4259-BE4D-8D959B704E3F}" destId="{1EE2955D-EE02-4BD0-9F2D-A2FA483DD182}" srcOrd="0" destOrd="0" presId="urn:microsoft.com/office/officeart/2005/8/layout/chevron2"/>
    <dgm:cxn modelId="{B0C16C57-86AF-4054-A207-EB4062CAC6AD}" type="presOf" srcId="{BDCDF4F3-B9C4-49F0-B188-B83192B6B7D5}" destId="{AE8D2A2D-8D68-43C2-A1D3-320E1C460C69}" srcOrd="0" destOrd="0" presId="urn:microsoft.com/office/officeart/2005/8/layout/chevron2"/>
    <dgm:cxn modelId="{68A940E3-F782-4116-8E48-58C32892F43B}" type="presOf" srcId="{66B177B2-5139-4366-8207-9CAE87EB3336}" destId="{37958750-CAB7-4D17-A276-B71BDAC2BC13}" srcOrd="0" destOrd="0" presId="urn:microsoft.com/office/officeart/2005/8/layout/chevron2"/>
    <dgm:cxn modelId="{61B5542F-57C6-4E18-A3D5-3A8257900705}" srcId="{1A90774E-E74B-4D2B-B486-922AEA9B752B}" destId="{A5493A2D-30E8-4BD8-8352-D3FA8C54E410}" srcOrd="1" destOrd="0" parTransId="{D98F8CA7-1A88-4596-8284-E7F00CA0FF15}" sibTransId="{AB672B18-C857-4F0D-B4AE-4684164A29DA}"/>
    <dgm:cxn modelId="{BB612588-56E2-4F87-A5B3-6816B938A326}" type="presParOf" srcId="{A7B82DB9-16C5-4683-8698-1E9414159032}" destId="{E993ACD5-BA30-454F-A596-A1BFE46694C9}" srcOrd="0" destOrd="0" presId="urn:microsoft.com/office/officeart/2005/8/layout/chevron2"/>
    <dgm:cxn modelId="{957D8E70-E27E-4596-8339-84D738AB2375}" type="presParOf" srcId="{E993ACD5-BA30-454F-A596-A1BFE46694C9}" destId="{AE8D2A2D-8D68-43C2-A1D3-320E1C460C69}" srcOrd="0" destOrd="0" presId="urn:microsoft.com/office/officeart/2005/8/layout/chevron2"/>
    <dgm:cxn modelId="{CBFF5B7F-9047-43D4-A488-1123EE0528A9}" type="presParOf" srcId="{E993ACD5-BA30-454F-A596-A1BFE46694C9}" destId="{C75D1C89-8A25-46B1-A00B-EB0C6E7D15FA}" srcOrd="1" destOrd="0" presId="urn:microsoft.com/office/officeart/2005/8/layout/chevron2"/>
    <dgm:cxn modelId="{0084B086-D1E4-468F-8DE1-570FA50CFB48}" type="presParOf" srcId="{A7B82DB9-16C5-4683-8698-1E9414159032}" destId="{2B60408F-5F0C-4810-88EC-49B467FFB09A}" srcOrd="1" destOrd="0" presId="urn:microsoft.com/office/officeart/2005/8/layout/chevron2"/>
    <dgm:cxn modelId="{4BC7A881-8B2F-442C-88B0-32E27F0EB3BD}" type="presParOf" srcId="{A7B82DB9-16C5-4683-8698-1E9414159032}" destId="{55B0D07E-909B-4A9A-83D8-05DAF9C6B32D}" srcOrd="2" destOrd="0" presId="urn:microsoft.com/office/officeart/2005/8/layout/chevron2"/>
    <dgm:cxn modelId="{52798825-B876-4B80-BF91-E507731B6060}" type="presParOf" srcId="{55B0D07E-909B-4A9A-83D8-05DAF9C6B32D}" destId="{214DFAF2-9085-4AA1-889B-F7E17D54D7BD}" srcOrd="0" destOrd="0" presId="urn:microsoft.com/office/officeart/2005/8/layout/chevron2"/>
    <dgm:cxn modelId="{57871F99-E7D5-4FB1-A15B-95F693396F5C}" type="presParOf" srcId="{55B0D07E-909B-4A9A-83D8-05DAF9C6B32D}" destId="{37958750-CAB7-4D17-A276-B71BDAC2BC13}" srcOrd="1" destOrd="0" presId="urn:microsoft.com/office/officeart/2005/8/layout/chevron2"/>
    <dgm:cxn modelId="{A50BC5B0-E6EF-43C4-B381-BE2C34DD1D68}" type="presParOf" srcId="{A7B82DB9-16C5-4683-8698-1E9414159032}" destId="{EBDD2064-356F-491A-86B6-D07EC05350A6}" srcOrd="3" destOrd="0" presId="urn:microsoft.com/office/officeart/2005/8/layout/chevron2"/>
    <dgm:cxn modelId="{68EBCF0B-C62D-4EC1-909A-FDF58231C104}" type="presParOf" srcId="{A7B82DB9-16C5-4683-8698-1E9414159032}" destId="{AAA38929-F309-41C7-807A-CBBD787CC21D}" srcOrd="4" destOrd="0" presId="urn:microsoft.com/office/officeart/2005/8/layout/chevron2"/>
    <dgm:cxn modelId="{766DB5E2-7EDD-4038-A231-0E8E1DBB8A82}" type="presParOf" srcId="{AAA38929-F309-41C7-807A-CBBD787CC21D}" destId="{BFFB5B3B-60DB-4DB9-AAC7-F85876145FA2}" srcOrd="0" destOrd="0" presId="urn:microsoft.com/office/officeart/2005/8/layout/chevron2"/>
    <dgm:cxn modelId="{C71EE1A5-198A-4AC1-8BD6-5FC79EC15368}" type="presParOf" srcId="{AAA38929-F309-41C7-807A-CBBD787CC21D}" destId="{1EE2955D-EE02-4BD0-9F2D-A2FA483DD182}" srcOrd="1" destOrd="0" presId="urn:microsoft.com/office/officeart/2005/8/layout/chevron2"/>
    <dgm:cxn modelId="{710BAF44-1F40-4CFF-923E-3DCBB775D21F}" type="presParOf" srcId="{A7B82DB9-16C5-4683-8698-1E9414159032}" destId="{1A1FB37C-5ACA-411B-B69E-D4E953B8BD30}" srcOrd="5" destOrd="0" presId="urn:microsoft.com/office/officeart/2005/8/layout/chevron2"/>
    <dgm:cxn modelId="{8C0CB65E-DFC3-49C1-B230-C8F190375917}" type="presParOf" srcId="{A7B82DB9-16C5-4683-8698-1E9414159032}" destId="{68F5CD64-0FD4-403C-AF20-175844E8903E}" srcOrd="6" destOrd="0" presId="urn:microsoft.com/office/officeart/2005/8/layout/chevron2"/>
    <dgm:cxn modelId="{FF9EE854-4633-4793-A6BA-14E011CDAD71}" type="presParOf" srcId="{68F5CD64-0FD4-403C-AF20-175844E8903E}" destId="{6A6C063E-500A-4DBF-AC5C-0B82361EAED4}" srcOrd="0" destOrd="0" presId="urn:microsoft.com/office/officeart/2005/8/layout/chevron2"/>
    <dgm:cxn modelId="{E91E9D71-AF6C-4705-83E3-B672A0772014}" type="presParOf" srcId="{68F5CD64-0FD4-403C-AF20-175844E8903E}" destId="{FEC01A00-B66C-4FFC-9F4E-3FDAF304EDD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1494D2-2372-446F-B902-AF72A1A9B01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O"/>
        </a:p>
      </dgm:t>
    </dgm:pt>
    <dgm:pt modelId="{CB4F21E6-3664-4667-8B28-8E758194562A}">
      <dgm:prSet phldrT="[Texto]" phldr="1"/>
      <dgm:spPr/>
      <dgm:t>
        <a:bodyPr/>
        <a:lstStyle/>
        <a:p>
          <a:endParaRPr lang="es-CO" dirty="0"/>
        </a:p>
      </dgm:t>
    </dgm:pt>
    <dgm:pt modelId="{29A0DFD0-4D01-4B15-BE3A-211EDF528AEB}" type="parTrans" cxnId="{A0008625-B10D-4DAE-8297-C99B3D8C35AA}">
      <dgm:prSet/>
      <dgm:spPr/>
      <dgm:t>
        <a:bodyPr/>
        <a:lstStyle/>
        <a:p>
          <a:endParaRPr lang="es-CO"/>
        </a:p>
      </dgm:t>
    </dgm:pt>
    <dgm:pt modelId="{7082BD38-B581-464A-A4B6-D0A5AE83D851}" type="sibTrans" cxnId="{A0008625-B10D-4DAE-8297-C99B3D8C35AA}">
      <dgm:prSet/>
      <dgm:spPr/>
      <dgm:t>
        <a:bodyPr/>
        <a:lstStyle/>
        <a:p>
          <a:endParaRPr lang="es-CO"/>
        </a:p>
      </dgm:t>
    </dgm:pt>
    <dgm:pt modelId="{67DDB818-FE8F-48EE-A310-8171CE969D1C}">
      <dgm:prSet phldrT="[Texto]" phldr="1"/>
      <dgm:spPr/>
      <dgm:t>
        <a:bodyPr/>
        <a:lstStyle/>
        <a:p>
          <a:endParaRPr lang="es-CO" dirty="0"/>
        </a:p>
      </dgm:t>
    </dgm:pt>
    <dgm:pt modelId="{F9FC3224-66BB-489C-8B23-F8966DA4B5B6}" type="parTrans" cxnId="{6D412366-9835-4F4E-9F7A-7708F7C01E39}">
      <dgm:prSet/>
      <dgm:spPr/>
      <dgm:t>
        <a:bodyPr/>
        <a:lstStyle/>
        <a:p>
          <a:endParaRPr lang="es-CO"/>
        </a:p>
      </dgm:t>
    </dgm:pt>
    <dgm:pt modelId="{AC2E53DA-A6CB-4BFE-AA07-24BD720135C1}" type="sibTrans" cxnId="{6D412366-9835-4F4E-9F7A-7708F7C01E39}">
      <dgm:prSet/>
      <dgm:spPr/>
      <dgm:t>
        <a:bodyPr/>
        <a:lstStyle/>
        <a:p>
          <a:endParaRPr lang="es-CO"/>
        </a:p>
      </dgm:t>
    </dgm:pt>
    <dgm:pt modelId="{018E9E76-10CC-49B9-AF95-3D2E09AB431B}">
      <dgm:prSet/>
      <dgm:spPr/>
      <dgm:t>
        <a:bodyPr/>
        <a:lstStyle/>
        <a:p>
          <a:endParaRPr lang="es-CO" dirty="0"/>
        </a:p>
      </dgm:t>
    </dgm:pt>
    <dgm:pt modelId="{62754368-613A-4BD2-82D7-D6426D23E4E4}" type="sibTrans" cxnId="{E237DD31-2FCF-49B1-BCCB-69EE6B10ED26}">
      <dgm:prSet/>
      <dgm:spPr/>
      <dgm:t>
        <a:bodyPr/>
        <a:lstStyle/>
        <a:p>
          <a:endParaRPr lang="es-CO"/>
        </a:p>
      </dgm:t>
    </dgm:pt>
    <dgm:pt modelId="{832A89B4-12DA-469B-AD90-A31B7149398B}" type="parTrans" cxnId="{E237DD31-2FCF-49B1-BCCB-69EE6B10ED26}">
      <dgm:prSet/>
      <dgm:spPr/>
      <dgm:t>
        <a:bodyPr/>
        <a:lstStyle/>
        <a:p>
          <a:endParaRPr lang="es-CO"/>
        </a:p>
      </dgm:t>
    </dgm:pt>
    <dgm:pt modelId="{2E257898-27FE-4DED-8292-DA91E991327C}">
      <dgm:prSet/>
      <dgm:spPr/>
      <dgm:t>
        <a:bodyPr/>
        <a:lstStyle/>
        <a:p>
          <a:endParaRPr lang="es-CO" dirty="0"/>
        </a:p>
      </dgm:t>
    </dgm:pt>
    <dgm:pt modelId="{20FBA61A-023D-4DDA-BFD4-3621823E0FEB}" type="sibTrans" cxnId="{3153844D-2755-46C3-887D-9CDFFBBF5AE3}">
      <dgm:prSet/>
      <dgm:spPr/>
      <dgm:t>
        <a:bodyPr/>
        <a:lstStyle/>
        <a:p>
          <a:endParaRPr lang="es-CO"/>
        </a:p>
      </dgm:t>
    </dgm:pt>
    <dgm:pt modelId="{DC56731A-3E79-4A08-8D82-59671DC6DA69}" type="parTrans" cxnId="{3153844D-2755-46C3-887D-9CDFFBBF5AE3}">
      <dgm:prSet/>
      <dgm:spPr/>
      <dgm:t>
        <a:bodyPr/>
        <a:lstStyle/>
        <a:p>
          <a:endParaRPr lang="es-CO"/>
        </a:p>
      </dgm:t>
    </dgm:pt>
    <dgm:pt modelId="{59E91D84-9C21-4E71-829E-51C732649D3B}">
      <dgm:prSet phldrT="[Texto]" phldr="1"/>
      <dgm:spPr/>
      <dgm:t>
        <a:bodyPr/>
        <a:lstStyle/>
        <a:p>
          <a:endParaRPr lang="es-CO" dirty="0"/>
        </a:p>
      </dgm:t>
    </dgm:pt>
    <dgm:pt modelId="{CABCF16E-3918-4A52-88F4-4193AC53D2CA}" type="sibTrans" cxnId="{8F315D2A-0253-4CD5-9225-C56195F22CB1}">
      <dgm:prSet/>
      <dgm:spPr/>
      <dgm:t>
        <a:bodyPr/>
        <a:lstStyle/>
        <a:p>
          <a:endParaRPr lang="es-CO"/>
        </a:p>
      </dgm:t>
    </dgm:pt>
    <dgm:pt modelId="{ABC241E9-59A5-47FC-AD87-F2AEBA58C4BE}" type="parTrans" cxnId="{8F315D2A-0253-4CD5-9225-C56195F22CB1}">
      <dgm:prSet/>
      <dgm:spPr/>
      <dgm:t>
        <a:bodyPr/>
        <a:lstStyle/>
        <a:p>
          <a:endParaRPr lang="es-CO"/>
        </a:p>
      </dgm:t>
    </dgm:pt>
    <dgm:pt modelId="{9714E0BE-0CAF-4FEE-864F-BF4C34368EFD}" type="pres">
      <dgm:prSet presAssocID="{431494D2-2372-446F-B902-AF72A1A9B014}" presName="arrowDiagram" presStyleCnt="0">
        <dgm:presLayoutVars>
          <dgm:chMax val="5"/>
          <dgm:dir val="rev"/>
          <dgm:resizeHandles val="exact"/>
        </dgm:presLayoutVars>
      </dgm:prSet>
      <dgm:spPr/>
      <dgm:t>
        <a:bodyPr/>
        <a:lstStyle/>
        <a:p>
          <a:endParaRPr lang="es-ES_tradnl"/>
        </a:p>
      </dgm:t>
    </dgm:pt>
    <dgm:pt modelId="{863E49EB-DBEE-49BC-9840-19C113DD9A51}" type="pres">
      <dgm:prSet presAssocID="{431494D2-2372-446F-B902-AF72A1A9B014}" presName="arrow" presStyleLbl="bgShp" presStyleIdx="0" presStyleCnt="1"/>
      <dgm:spPr/>
    </dgm:pt>
    <dgm:pt modelId="{7EC51B81-AC04-46A6-A081-8CC7E1420488}" type="pres">
      <dgm:prSet presAssocID="{431494D2-2372-446F-B902-AF72A1A9B014}" presName="arrowDiagram5" presStyleCnt="0"/>
      <dgm:spPr/>
    </dgm:pt>
    <dgm:pt modelId="{368F0FCB-54A2-4852-B974-47C82E73220C}" type="pres">
      <dgm:prSet presAssocID="{59E91D84-9C21-4E71-829E-51C732649D3B}" presName="bullet5a" presStyleLbl="node1" presStyleIdx="0" presStyleCnt="5"/>
      <dgm:spPr/>
    </dgm:pt>
    <dgm:pt modelId="{AC7CF3C4-24B9-4B45-A403-7748BB3A2542}" type="pres">
      <dgm:prSet presAssocID="{59E91D84-9C21-4E71-829E-51C732649D3B}" presName="textBox5a" presStyleLbl="revTx" presStyleIdx="0" presStyleCnt="5">
        <dgm:presLayoutVars>
          <dgm:bulletEnabled val="1"/>
        </dgm:presLayoutVars>
      </dgm:prSet>
      <dgm:spPr/>
      <dgm:t>
        <a:bodyPr/>
        <a:lstStyle/>
        <a:p>
          <a:endParaRPr lang="es-CO"/>
        </a:p>
      </dgm:t>
    </dgm:pt>
    <dgm:pt modelId="{4DF6B9F6-6150-4E9B-B502-06840306503C}" type="pres">
      <dgm:prSet presAssocID="{CB4F21E6-3664-4667-8B28-8E758194562A}" presName="bullet5b" presStyleLbl="node1" presStyleIdx="1" presStyleCnt="5"/>
      <dgm:spPr/>
    </dgm:pt>
    <dgm:pt modelId="{6C67CCBB-04E1-4351-9A1A-788827B6BFF0}" type="pres">
      <dgm:prSet presAssocID="{CB4F21E6-3664-4667-8B28-8E758194562A}" presName="textBox5b" presStyleLbl="revTx" presStyleIdx="1" presStyleCnt="5">
        <dgm:presLayoutVars>
          <dgm:bulletEnabled val="1"/>
        </dgm:presLayoutVars>
      </dgm:prSet>
      <dgm:spPr/>
      <dgm:t>
        <a:bodyPr/>
        <a:lstStyle/>
        <a:p>
          <a:endParaRPr lang="es-ES_tradnl"/>
        </a:p>
      </dgm:t>
    </dgm:pt>
    <dgm:pt modelId="{59CC3147-9CA6-472F-923E-6E8016F93F3F}" type="pres">
      <dgm:prSet presAssocID="{67DDB818-FE8F-48EE-A310-8171CE969D1C}" presName="bullet5c" presStyleLbl="node1" presStyleIdx="2" presStyleCnt="5"/>
      <dgm:spPr/>
    </dgm:pt>
    <dgm:pt modelId="{A1F123C1-8E1F-4D96-B46E-B482180AC952}" type="pres">
      <dgm:prSet presAssocID="{67DDB818-FE8F-48EE-A310-8171CE969D1C}" presName="textBox5c" presStyleLbl="revTx" presStyleIdx="2" presStyleCnt="5">
        <dgm:presLayoutVars>
          <dgm:bulletEnabled val="1"/>
        </dgm:presLayoutVars>
      </dgm:prSet>
      <dgm:spPr/>
      <dgm:t>
        <a:bodyPr/>
        <a:lstStyle/>
        <a:p>
          <a:endParaRPr lang="es-ES_tradnl"/>
        </a:p>
      </dgm:t>
    </dgm:pt>
    <dgm:pt modelId="{2ECE570E-C274-43BB-9928-D67323263971}" type="pres">
      <dgm:prSet presAssocID="{018E9E76-10CC-49B9-AF95-3D2E09AB431B}" presName="bullet5d" presStyleLbl="node1" presStyleIdx="3" presStyleCnt="5"/>
      <dgm:spPr/>
    </dgm:pt>
    <dgm:pt modelId="{C266F334-7EC4-4D0B-8743-C22FF0B2BF61}" type="pres">
      <dgm:prSet presAssocID="{018E9E76-10CC-49B9-AF95-3D2E09AB431B}" presName="textBox5d" presStyleLbl="revTx" presStyleIdx="3" presStyleCnt="5">
        <dgm:presLayoutVars>
          <dgm:bulletEnabled val="1"/>
        </dgm:presLayoutVars>
      </dgm:prSet>
      <dgm:spPr/>
      <dgm:t>
        <a:bodyPr/>
        <a:lstStyle/>
        <a:p>
          <a:endParaRPr lang="es-ES_tradnl"/>
        </a:p>
      </dgm:t>
    </dgm:pt>
    <dgm:pt modelId="{3FDA8D27-923C-43AE-8660-C824FA57AF51}" type="pres">
      <dgm:prSet presAssocID="{2E257898-27FE-4DED-8292-DA91E991327C}" presName="bullet5e" presStyleLbl="node1" presStyleIdx="4" presStyleCnt="5"/>
      <dgm:spPr/>
    </dgm:pt>
    <dgm:pt modelId="{96FE6584-CA4A-44C1-AF78-9D1F85781051}" type="pres">
      <dgm:prSet presAssocID="{2E257898-27FE-4DED-8292-DA91E991327C}" presName="textBox5e" presStyleLbl="revTx" presStyleIdx="4" presStyleCnt="5">
        <dgm:presLayoutVars>
          <dgm:bulletEnabled val="1"/>
        </dgm:presLayoutVars>
      </dgm:prSet>
      <dgm:spPr/>
      <dgm:t>
        <a:bodyPr/>
        <a:lstStyle/>
        <a:p>
          <a:endParaRPr lang="es-CO"/>
        </a:p>
      </dgm:t>
    </dgm:pt>
  </dgm:ptLst>
  <dgm:cxnLst>
    <dgm:cxn modelId="{8F315D2A-0253-4CD5-9225-C56195F22CB1}" srcId="{431494D2-2372-446F-B902-AF72A1A9B014}" destId="{59E91D84-9C21-4E71-829E-51C732649D3B}" srcOrd="0" destOrd="0" parTransId="{ABC241E9-59A5-47FC-AD87-F2AEBA58C4BE}" sibTransId="{CABCF16E-3918-4A52-88F4-4193AC53D2CA}"/>
    <dgm:cxn modelId="{9A61A1D6-A1B2-4230-B4E4-23A74FBBAFF4}" type="presOf" srcId="{67DDB818-FE8F-48EE-A310-8171CE969D1C}" destId="{A1F123C1-8E1F-4D96-B46E-B482180AC952}" srcOrd="0" destOrd="0" presId="urn:microsoft.com/office/officeart/2005/8/layout/arrow2"/>
    <dgm:cxn modelId="{6D412366-9835-4F4E-9F7A-7708F7C01E39}" srcId="{431494D2-2372-446F-B902-AF72A1A9B014}" destId="{67DDB818-FE8F-48EE-A310-8171CE969D1C}" srcOrd="2" destOrd="0" parTransId="{F9FC3224-66BB-489C-8B23-F8966DA4B5B6}" sibTransId="{AC2E53DA-A6CB-4BFE-AA07-24BD720135C1}"/>
    <dgm:cxn modelId="{9A363D53-D028-4CCB-99CD-D521D724A7C0}" type="presOf" srcId="{431494D2-2372-446F-B902-AF72A1A9B014}" destId="{9714E0BE-0CAF-4FEE-864F-BF4C34368EFD}" srcOrd="0" destOrd="0" presId="urn:microsoft.com/office/officeart/2005/8/layout/arrow2"/>
    <dgm:cxn modelId="{624B2FE6-2AD4-4D38-A813-F86B64AB2D0A}" type="presOf" srcId="{59E91D84-9C21-4E71-829E-51C732649D3B}" destId="{AC7CF3C4-24B9-4B45-A403-7748BB3A2542}" srcOrd="0" destOrd="0" presId="urn:microsoft.com/office/officeart/2005/8/layout/arrow2"/>
    <dgm:cxn modelId="{09C45577-E436-48BF-8E13-148EBA2C55CB}" type="presOf" srcId="{CB4F21E6-3664-4667-8B28-8E758194562A}" destId="{6C67CCBB-04E1-4351-9A1A-788827B6BFF0}" srcOrd="0" destOrd="0" presId="urn:microsoft.com/office/officeart/2005/8/layout/arrow2"/>
    <dgm:cxn modelId="{3153844D-2755-46C3-887D-9CDFFBBF5AE3}" srcId="{431494D2-2372-446F-B902-AF72A1A9B014}" destId="{2E257898-27FE-4DED-8292-DA91E991327C}" srcOrd="4" destOrd="0" parTransId="{DC56731A-3E79-4A08-8D82-59671DC6DA69}" sibTransId="{20FBA61A-023D-4DDA-BFD4-3621823E0FEB}"/>
    <dgm:cxn modelId="{5285BCFC-AD8D-424E-B23C-34FC7CA762DB}" type="presOf" srcId="{2E257898-27FE-4DED-8292-DA91E991327C}" destId="{96FE6584-CA4A-44C1-AF78-9D1F85781051}" srcOrd="0" destOrd="0" presId="urn:microsoft.com/office/officeart/2005/8/layout/arrow2"/>
    <dgm:cxn modelId="{E237DD31-2FCF-49B1-BCCB-69EE6B10ED26}" srcId="{431494D2-2372-446F-B902-AF72A1A9B014}" destId="{018E9E76-10CC-49B9-AF95-3D2E09AB431B}" srcOrd="3" destOrd="0" parTransId="{832A89B4-12DA-469B-AD90-A31B7149398B}" sibTransId="{62754368-613A-4BD2-82D7-D6426D23E4E4}"/>
    <dgm:cxn modelId="{0E02EC58-AB8D-4B49-9F1C-FC53A22D69AF}" type="presOf" srcId="{018E9E76-10CC-49B9-AF95-3D2E09AB431B}" destId="{C266F334-7EC4-4D0B-8743-C22FF0B2BF61}" srcOrd="0" destOrd="0" presId="urn:microsoft.com/office/officeart/2005/8/layout/arrow2"/>
    <dgm:cxn modelId="{A0008625-B10D-4DAE-8297-C99B3D8C35AA}" srcId="{431494D2-2372-446F-B902-AF72A1A9B014}" destId="{CB4F21E6-3664-4667-8B28-8E758194562A}" srcOrd="1" destOrd="0" parTransId="{29A0DFD0-4D01-4B15-BE3A-211EDF528AEB}" sibTransId="{7082BD38-B581-464A-A4B6-D0A5AE83D851}"/>
    <dgm:cxn modelId="{D93C1689-298C-4F25-A049-7A0B01629058}" type="presParOf" srcId="{9714E0BE-0CAF-4FEE-864F-BF4C34368EFD}" destId="{863E49EB-DBEE-49BC-9840-19C113DD9A51}" srcOrd="0" destOrd="0" presId="urn:microsoft.com/office/officeart/2005/8/layout/arrow2"/>
    <dgm:cxn modelId="{7143C20B-1488-425B-9085-84CCB89EE183}" type="presParOf" srcId="{9714E0BE-0CAF-4FEE-864F-BF4C34368EFD}" destId="{7EC51B81-AC04-46A6-A081-8CC7E1420488}" srcOrd="1" destOrd="0" presId="urn:microsoft.com/office/officeart/2005/8/layout/arrow2"/>
    <dgm:cxn modelId="{5CD9766B-A31A-4EBD-8EDB-86E192B93EBD}" type="presParOf" srcId="{7EC51B81-AC04-46A6-A081-8CC7E1420488}" destId="{368F0FCB-54A2-4852-B974-47C82E73220C}" srcOrd="0" destOrd="0" presId="urn:microsoft.com/office/officeart/2005/8/layout/arrow2"/>
    <dgm:cxn modelId="{219938C3-8AF0-4024-A382-DB3E2BC4481E}" type="presParOf" srcId="{7EC51B81-AC04-46A6-A081-8CC7E1420488}" destId="{AC7CF3C4-24B9-4B45-A403-7748BB3A2542}" srcOrd="1" destOrd="0" presId="urn:microsoft.com/office/officeart/2005/8/layout/arrow2"/>
    <dgm:cxn modelId="{A94A6BEA-6156-4CD2-89D5-6F2E4AD2DD7D}" type="presParOf" srcId="{7EC51B81-AC04-46A6-A081-8CC7E1420488}" destId="{4DF6B9F6-6150-4E9B-B502-06840306503C}" srcOrd="2" destOrd="0" presId="urn:microsoft.com/office/officeart/2005/8/layout/arrow2"/>
    <dgm:cxn modelId="{112DB24E-AC69-440E-A179-99D3FD71EE7F}" type="presParOf" srcId="{7EC51B81-AC04-46A6-A081-8CC7E1420488}" destId="{6C67CCBB-04E1-4351-9A1A-788827B6BFF0}" srcOrd="3" destOrd="0" presId="urn:microsoft.com/office/officeart/2005/8/layout/arrow2"/>
    <dgm:cxn modelId="{2A428CFB-B85C-4D2A-8AAE-868C4C5F956E}" type="presParOf" srcId="{7EC51B81-AC04-46A6-A081-8CC7E1420488}" destId="{59CC3147-9CA6-472F-923E-6E8016F93F3F}" srcOrd="4" destOrd="0" presId="urn:microsoft.com/office/officeart/2005/8/layout/arrow2"/>
    <dgm:cxn modelId="{66725E03-B2D4-455C-9BE6-3777CDD0C984}" type="presParOf" srcId="{7EC51B81-AC04-46A6-A081-8CC7E1420488}" destId="{A1F123C1-8E1F-4D96-B46E-B482180AC952}" srcOrd="5" destOrd="0" presId="urn:microsoft.com/office/officeart/2005/8/layout/arrow2"/>
    <dgm:cxn modelId="{9F0E3F8B-6417-482D-B256-995F7F869EFE}" type="presParOf" srcId="{7EC51B81-AC04-46A6-A081-8CC7E1420488}" destId="{2ECE570E-C274-43BB-9928-D67323263971}" srcOrd="6" destOrd="0" presId="urn:microsoft.com/office/officeart/2005/8/layout/arrow2"/>
    <dgm:cxn modelId="{4E48702C-A2D8-47B1-8EBF-3F466F3B8160}" type="presParOf" srcId="{7EC51B81-AC04-46A6-A081-8CC7E1420488}" destId="{C266F334-7EC4-4D0B-8743-C22FF0B2BF61}" srcOrd="7" destOrd="0" presId="urn:microsoft.com/office/officeart/2005/8/layout/arrow2"/>
    <dgm:cxn modelId="{656E78E9-7D07-42E5-84C2-8E643A5F36A7}" type="presParOf" srcId="{7EC51B81-AC04-46A6-A081-8CC7E1420488}" destId="{3FDA8D27-923C-43AE-8660-C824FA57AF51}" srcOrd="8" destOrd="0" presId="urn:microsoft.com/office/officeart/2005/8/layout/arrow2"/>
    <dgm:cxn modelId="{C83D8BCD-9B7A-4F84-B565-A3A441AF0C9C}" type="presParOf" srcId="{7EC51B81-AC04-46A6-A081-8CC7E1420488}" destId="{96FE6584-CA4A-44C1-AF78-9D1F85781051}"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5ECFA-18AD-44AA-8EDA-81904A0B32D6}">
      <dsp:nvSpPr>
        <dsp:cNvPr id="0" name=""/>
        <dsp:cNvSpPr/>
      </dsp:nvSpPr>
      <dsp:spPr>
        <a:xfrm>
          <a:off x="3180536" y="0"/>
          <a:ext cx="4770804" cy="33843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s-CO" sz="6500" kern="1200" dirty="0"/>
        </a:p>
      </dsp:txBody>
      <dsp:txXfrm>
        <a:off x="3180536" y="0"/>
        <a:ext cx="4770804" cy="3384376"/>
      </dsp:txXfrm>
    </dsp:sp>
    <dsp:sp modelId="{7F8D1595-5FA0-4C30-AF64-0C267848C1E9}">
      <dsp:nvSpPr>
        <dsp:cNvPr id="0" name=""/>
        <dsp:cNvSpPr/>
      </dsp:nvSpPr>
      <dsp:spPr>
        <a:xfrm>
          <a:off x="0" y="0"/>
          <a:ext cx="3180536" cy="338437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CO" sz="6500" kern="1200" dirty="0"/>
        </a:p>
      </dsp:txBody>
      <dsp:txXfrm>
        <a:off x="0" y="0"/>
        <a:ext cx="3180536" cy="338437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BC566-6EA7-40F9-AC10-3EAA7E79D729}">
      <dsp:nvSpPr>
        <dsp:cNvPr id="0" name=""/>
        <dsp:cNvSpPr/>
      </dsp:nvSpPr>
      <dsp:spPr>
        <a:xfrm rot="10800000">
          <a:off x="6226067" y="1930965"/>
          <a:ext cx="1945334" cy="77813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42672" rIns="85344" bIns="42672" numCol="1" spcCol="1270" anchor="ctr" anchorCtr="0">
          <a:noAutofit/>
        </a:bodyPr>
        <a:lstStyle/>
        <a:p>
          <a:pPr lvl="0" algn="ctr" defTabSz="711200">
            <a:lnSpc>
              <a:spcPct val="90000"/>
            </a:lnSpc>
            <a:spcBef>
              <a:spcPct val="0"/>
            </a:spcBef>
            <a:spcAft>
              <a:spcPct val="35000"/>
            </a:spcAft>
          </a:pPr>
          <a:r>
            <a:rPr lang="es-CO" sz="1600" b="1" kern="1200" dirty="0" smtClean="0"/>
            <a:t>Titulo</a:t>
          </a:r>
          <a:endParaRPr lang="es-CO" sz="1600" b="1" kern="1200" dirty="0"/>
        </a:p>
      </dsp:txBody>
      <dsp:txXfrm rot="10800000">
        <a:off x="6226067" y="1930965"/>
        <a:ext cx="1945334" cy="778133"/>
      </dsp:txXfrm>
    </dsp:sp>
    <dsp:sp modelId="{93854FCD-F2A9-4528-A7EC-17093E7427FC}">
      <dsp:nvSpPr>
        <dsp:cNvPr id="0" name=""/>
        <dsp:cNvSpPr/>
      </dsp:nvSpPr>
      <dsp:spPr>
        <a:xfrm rot="10800000">
          <a:off x="4669800" y="1930965"/>
          <a:ext cx="1945334" cy="7781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a:lnSpc>
              <a:spcPct val="90000"/>
            </a:lnSpc>
            <a:spcBef>
              <a:spcPct val="0"/>
            </a:spcBef>
            <a:spcAft>
              <a:spcPct val="35000"/>
            </a:spcAft>
          </a:pPr>
          <a:r>
            <a:rPr lang="es-CO" sz="1600" b="1" kern="1200" dirty="0" smtClean="0"/>
            <a:t>Autores</a:t>
          </a:r>
          <a:endParaRPr lang="es-CO" sz="1600" b="1" kern="1200" dirty="0"/>
        </a:p>
      </dsp:txBody>
      <dsp:txXfrm rot="10800000">
        <a:off x="4669800" y="1930965"/>
        <a:ext cx="1945334" cy="778133"/>
      </dsp:txXfrm>
    </dsp:sp>
    <dsp:sp modelId="{0E0A7E29-0647-4825-855B-E93E0561FC6B}">
      <dsp:nvSpPr>
        <dsp:cNvPr id="0" name=""/>
        <dsp:cNvSpPr/>
      </dsp:nvSpPr>
      <dsp:spPr>
        <a:xfrm rot="10800000">
          <a:off x="3113532" y="1930965"/>
          <a:ext cx="1945334" cy="77813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a:lnSpc>
              <a:spcPct val="90000"/>
            </a:lnSpc>
            <a:spcBef>
              <a:spcPct val="0"/>
            </a:spcBef>
            <a:spcAft>
              <a:spcPct val="35000"/>
            </a:spcAft>
          </a:pPr>
          <a:r>
            <a:rPr lang="es-CO" sz="1600" b="1" kern="1200" dirty="0" smtClean="0"/>
            <a:t>Resumen</a:t>
          </a:r>
          <a:endParaRPr lang="es-CO" sz="1600" b="1" kern="1200" dirty="0"/>
        </a:p>
      </dsp:txBody>
      <dsp:txXfrm rot="10800000">
        <a:off x="3113532" y="1930965"/>
        <a:ext cx="1945334" cy="778133"/>
      </dsp:txXfrm>
    </dsp:sp>
    <dsp:sp modelId="{6E9698CB-C6C8-4AE0-B6DA-F54241C1B25F}">
      <dsp:nvSpPr>
        <dsp:cNvPr id="0" name=""/>
        <dsp:cNvSpPr/>
      </dsp:nvSpPr>
      <dsp:spPr>
        <a:xfrm rot="10800000">
          <a:off x="1557265" y="1930965"/>
          <a:ext cx="1945334" cy="77813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a:lnSpc>
              <a:spcPct val="90000"/>
            </a:lnSpc>
            <a:spcBef>
              <a:spcPct val="0"/>
            </a:spcBef>
            <a:spcAft>
              <a:spcPct val="35000"/>
            </a:spcAft>
          </a:pPr>
          <a:r>
            <a:rPr lang="es-CO" sz="1600" b="1" kern="1200" dirty="0" smtClean="0"/>
            <a:t>Palabras</a:t>
          </a:r>
          <a:r>
            <a:rPr lang="es-CO" sz="1600" kern="1200" dirty="0" smtClean="0"/>
            <a:t> </a:t>
          </a:r>
          <a:r>
            <a:rPr lang="es-CO" sz="1600" b="1" kern="1200" dirty="0" smtClean="0"/>
            <a:t>clave</a:t>
          </a:r>
          <a:endParaRPr lang="es-CO" sz="1600" b="1" kern="1200" dirty="0"/>
        </a:p>
      </dsp:txBody>
      <dsp:txXfrm rot="10800000">
        <a:off x="1557265" y="1930965"/>
        <a:ext cx="1945334" cy="778133"/>
      </dsp:txXfrm>
    </dsp:sp>
    <dsp:sp modelId="{320B5D94-41C4-43E2-AD26-81AA3C5BF3D2}">
      <dsp:nvSpPr>
        <dsp:cNvPr id="0" name=""/>
        <dsp:cNvSpPr/>
      </dsp:nvSpPr>
      <dsp:spPr>
        <a:xfrm rot="10800000">
          <a:off x="997" y="1930965"/>
          <a:ext cx="1945334" cy="77813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a:lnSpc>
              <a:spcPct val="90000"/>
            </a:lnSpc>
            <a:spcBef>
              <a:spcPct val="0"/>
            </a:spcBef>
            <a:spcAft>
              <a:spcPct val="35000"/>
            </a:spcAft>
          </a:pPr>
          <a:r>
            <a:rPr lang="es-CO" sz="1600" b="1" kern="1200" dirty="0" smtClean="0"/>
            <a:t>Introducción</a:t>
          </a:r>
          <a:endParaRPr lang="es-CO" sz="1600" b="1" kern="1200" dirty="0"/>
        </a:p>
      </dsp:txBody>
      <dsp:txXfrm rot="10800000">
        <a:off x="997" y="1930965"/>
        <a:ext cx="1945334" cy="77813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4FBCB4-79C6-4EA2-86C5-B4580422F0F5}">
      <dsp:nvSpPr>
        <dsp:cNvPr id="0" name=""/>
        <dsp:cNvSpPr/>
      </dsp:nvSpPr>
      <dsp:spPr>
        <a:xfrm>
          <a:off x="2411772" y="429651"/>
          <a:ext cx="4054654" cy="3140613"/>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7E059-308C-49A1-A57C-1EFCA7587250}">
      <dsp:nvSpPr>
        <dsp:cNvPr id="0" name=""/>
        <dsp:cNvSpPr/>
      </dsp:nvSpPr>
      <dsp:spPr>
        <a:xfrm>
          <a:off x="3170032" y="407643"/>
          <a:ext cx="2635525" cy="95981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Adiestramiento canino basado en la etología canina</a:t>
          </a:r>
          <a:endParaRPr lang="es-ES" sz="1700" kern="1200" dirty="0"/>
        </a:p>
      </dsp:txBody>
      <dsp:txXfrm>
        <a:off x="3170032" y="407643"/>
        <a:ext cx="2635525" cy="959812"/>
      </dsp:txXfrm>
    </dsp:sp>
    <dsp:sp modelId="{D89C29F8-A240-420A-8E17-6E010B512A5C}">
      <dsp:nvSpPr>
        <dsp:cNvPr id="0" name=""/>
        <dsp:cNvSpPr/>
      </dsp:nvSpPr>
      <dsp:spPr>
        <a:xfrm>
          <a:off x="3170032" y="1487432"/>
          <a:ext cx="2635525" cy="95981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Adiestramiento canino basado en la teoría del aprendizaje</a:t>
          </a:r>
          <a:endParaRPr lang="es-ES" sz="1700" kern="1200" dirty="0"/>
        </a:p>
      </dsp:txBody>
      <dsp:txXfrm>
        <a:off x="3170032" y="1487432"/>
        <a:ext cx="2635525" cy="959812"/>
      </dsp:txXfrm>
    </dsp:sp>
    <dsp:sp modelId="{0AEBF5E2-EE86-4980-B14C-CA53194D54A1}">
      <dsp:nvSpPr>
        <dsp:cNvPr id="0" name=""/>
        <dsp:cNvSpPr/>
      </dsp:nvSpPr>
      <dsp:spPr>
        <a:xfrm>
          <a:off x="3170032" y="2567221"/>
          <a:ext cx="2635525" cy="95981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Etología Clínica</a:t>
          </a:r>
          <a:endParaRPr lang="es-ES" sz="1700" kern="1200" dirty="0"/>
        </a:p>
      </dsp:txBody>
      <dsp:txXfrm>
        <a:off x="3170032" y="2567221"/>
        <a:ext cx="2635525" cy="95981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D13A5D-3FBD-4082-A052-B93B3982E3AC}">
      <dsp:nvSpPr>
        <dsp:cNvPr id="0" name=""/>
        <dsp:cNvSpPr/>
      </dsp:nvSpPr>
      <dsp:spPr>
        <a:xfrm>
          <a:off x="0" y="0"/>
          <a:ext cx="3305167" cy="7560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err="1" smtClean="0"/>
            <a:t>Reiki</a:t>
          </a:r>
          <a:endParaRPr lang="es-ES" sz="3100" kern="1200" dirty="0"/>
        </a:p>
      </dsp:txBody>
      <dsp:txXfrm>
        <a:off x="0" y="0"/>
        <a:ext cx="2533583" cy="756084"/>
      </dsp:txXfrm>
    </dsp:sp>
    <dsp:sp modelId="{98D717EE-AA6F-429B-82A3-B3F81A72BB02}">
      <dsp:nvSpPr>
        <dsp:cNvPr id="0" name=""/>
        <dsp:cNvSpPr/>
      </dsp:nvSpPr>
      <dsp:spPr>
        <a:xfrm>
          <a:off x="291632" y="882097"/>
          <a:ext cx="3305167" cy="7560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Aromaterapia</a:t>
          </a:r>
          <a:endParaRPr lang="es-ES" sz="3100" kern="1200" dirty="0"/>
        </a:p>
      </dsp:txBody>
      <dsp:txXfrm>
        <a:off x="291632" y="882097"/>
        <a:ext cx="2522080" cy="756084"/>
      </dsp:txXfrm>
    </dsp:sp>
    <dsp:sp modelId="{0BD33AC9-E5EF-4AA7-B067-D2529944D175}">
      <dsp:nvSpPr>
        <dsp:cNvPr id="0" name=""/>
        <dsp:cNvSpPr/>
      </dsp:nvSpPr>
      <dsp:spPr>
        <a:xfrm>
          <a:off x="583264" y="1764195"/>
          <a:ext cx="3305167" cy="75608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Bioenergía</a:t>
          </a:r>
          <a:endParaRPr lang="es-ES" sz="3100" kern="1200" dirty="0"/>
        </a:p>
      </dsp:txBody>
      <dsp:txXfrm>
        <a:off x="583264" y="1764195"/>
        <a:ext cx="2522080" cy="756084"/>
      </dsp:txXfrm>
    </dsp:sp>
    <dsp:sp modelId="{C03A005E-2F9F-4BD9-A9D6-4BAC70A5FD7D}">
      <dsp:nvSpPr>
        <dsp:cNvPr id="0" name=""/>
        <dsp:cNvSpPr/>
      </dsp:nvSpPr>
      <dsp:spPr>
        <a:xfrm>
          <a:off x="2813712" y="573363"/>
          <a:ext cx="491454" cy="49145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S" sz="2200" kern="1200"/>
        </a:p>
      </dsp:txBody>
      <dsp:txXfrm>
        <a:off x="2813712" y="573363"/>
        <a:ext cx="491454" cy="491454"/>
      </dsp:txXfrm>
    </dsp:sp>
    <dsp:sp modelId="{AB47341E-B5F0-4049-9560-9C73DE5BC9B8}">
      <dsp:nvSpPr>
        <dsp:cNvPr id="0" name=""/>
        <dsp:cNvSpPr/>
      </dsp:nvSpPr>
      <dsp:spPr>
        <a:xfrm>
          <a:off x="3105345" y="1450421"/>
          <a:ext cx="491454" cy="49145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S" sz="2200" kern="1200"/>
        </a:p>
      </dsp:txBody>
      <dsp:txXfrm>
        <a:off x="3105345" y="1450421"/>
        <a:ext cx="491454" cy="49145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3993D-0ACF-4C64-A26A-8A5BDCA0A9D2}">
      <dsp:nvSpPr>
        <dsp:cNvPr id="0" name=""/>
        <dsp:cNvSpPr/>
      </dsp:nvSpPr>
      <dsp:spPr>
        <a:xfrm>
          <a:off x="424796" y="0"/>
          <a:ext cx="4814359" cy="29838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DE67-FB7C-4C78-9A75-29D0955F0D67}">
      <dsp:nvSpPr>
        <dsp:cNvPr id="0" name=""/>
        <dsp:cNvSpPr/>
      </dsp:nvSpPr>
      <dsp:spPr>
        <a:xfrm>
          <a:off x="483" y="895164"/>
          <a:ext cx="1812436" cy="11935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Terapéutica </a:t>
          </a:r>
        </a:p>
        <a:p>
          <a:pPr lvl="0" algn="ctr" defTabSz="977900">
            <a:lnSpc>
              <a:spcPct val="90000"/>
            </a:lnSpc>
            <a:spcBef>
              <a:spcPct val="0"/>
            </a:spcBef>
            <a:spcAft>
              <a:spcPct val="35000"/>
            </a:spcAft>
          </a:pPr>
          <a:r>
            <a:rPr lang="es-ES" sz="2200" kern="1200" dirty="0" smtClean="0"/>
            <a:t>quirúrgica</a:t>
          </a:r>
          <a:endParaRPr lang="es-ES" sz="2200" kern="1200" dirty="0"/>
        </a:p>
      </dsp:txBody>
      <dsp:txXfrm>
        <a:off x="483" y="895164"/>
        <a:ext cx="1812436" cy="1193552"/>
      </dsp:txXfrm>
    </dsp:sp>
    <dsp:sp modelId="{71E20CE2-AFA8-45EB-9B5C-C539626B544F}">
      <dsp:nvSpPr>
        <dsp:cNvPr id="0" name=""/>
        <dsp:cNvSpPr/>
      </dsp:nvSpPr>
      <dsp:spPr>
        <a:xfrm>
          <a:off x="1925757" y="895164"/>
          <a:ext cx="1812436" cy="11935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Farmacología </a:t>
          </a:r>
        </a:p>
        <a:p>
          <a:pPr lvl="0" algn="ctr" defTabSz="977900">
            <a:lnSpc>
              <a:spcPct val="90000"/>
            </a:lnSpc>
            <a:spcBef>
              <a:spcPct val="0"/>
            </a:spcBef>
            <a:spcAft>
              <a:spcPct val="35000"/>
            </a:spcAft>
          </a:pPr>
          <a:r>
            <a:rPr lang="es-ES" sz="2200" kern="1200" dirty="0" smtClean="0"/>
            <a:t>general</a:t>
          </a:r>
          <a:endParaRPr lang="es-ES" sz="2200" kern="1200" dirty="0"/>
        </a:p>
      </dsp:txBody>
      <dsp:txXfrm>
        <a:off x="1925757" y="895164"/>
        <a:ext cx="1812436" cy="1193552"/>
      </dsp:txXfrm>
    </dsp:sp>
    <dsp:sp modelId="{D2CBB0EA-1875-4719-800C-F15E33D22ACA}">
      <dsp:nvSpPr>
        <dsp:cNvPr id="0" name=""/>
        <dsp:cNvSpPr/>
      </dsp:nvSpPr>
      <dsp:spPr>
        <a:xfrm>
          <a:off x="3851031" y="895164"/>
          <a:ext cx="1812436" cy="11935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Terapéutica </a:t>
          </a:r>
        </a:p>
        <a:p>
          <a:pPr lvl="0" algn="ctr" defTabSz="977900">
            <a:lnSpc>
              <a:spcPct val="90000"/>
            </a:lnSpc>
            <a:spcBef>
              <a:spcPct val="0"/>
            </a:spcBef>
            <a:spcAft>
              <a:spcPct val="35000"/>
            </a:spcAft>
          </a:pPr>
          <a:r>
            <a:rPr lang="es-ES" sz="2200" kern="1200" dirty="0" smtClean="0"/>
            <a:t>clínica</a:t>
          </a:r>
          <a:endParaRPr lang="es-ES" sz="2200" kern="1200" dirty="0"/>
        </a:p>
      </dsp:txBody>
      <dsp:txXfrm>
        <a:off x="3851031" y="895164"/>
        <a:ext cx="1812436" cy="119355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0BED0-6FDE-4802-ACF0-F0FC60F22A40}">
      <dsp:nvSpPr>
        <dsp:cNvPr id="0" name=""/>
        <dsp:cNvSpPr/>
      </dsp:nvSpPr>
      <dsp:spPr>
        <a:xfrm>
          <a:off x="0" y="0"/>
          <a:ext cx="3271912" cy="327191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407CC-AE43-4F7C-A915-FC341F219BCF}">
      <dsp:nvSpPr>
        <dsp:cNvPr id="0" name=""/>
        <dsp:cNvSpPr/>
      </dsp:nvSpPr>
      <dsp:spPr>
        <a:xfrm>
          <a:off x="1635956" y="0"/>
          <a:ext cx="4484723" cy="327191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Clasificación y uso de medicamentos veterinarios</a:t>
          </a:r>
          <a:endParaRPr lang="es-ES" sz="2700" kern="1200" dirty="0"/>
        </a:p>
      </dsp:txBody>
      <dsp:txXfrm>
        <a:off x="1635956" y="0"/>
        <a:ext cx="4484723" cy="981575"/>
      </dsp:txXfrm>
    </dsp:sp>
    <dsp:sp modelId="{B65A27B3-9510-46CC-8F3F-CA4E90F1CC87}">
      <dsp:nvSpPr>
        <dsp:cNvPr id="0" name=""/>
        <dsp:cNvSpPr/>
      </dsp:nvSpPr>
      <dsp:spPr>
        <a:xfrm>
          <a:off x="572585" y="981575"/>
          <a:ext cx="2126740" cy="212674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8B9D7-B533-4855-8F00-1E538E16D22D}">
      <dsp:nvSpPr>
        <dsp:cNvPr id="0" name=""/>
        <dsp:cNvSpPr/>
      </dsp:nvSpPr>
      <dsp:spPr>
        <a:xfrm>
          <a:off x="1635956" y="981575"/>
          <a:ext cx="4484723" cy="21267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Terapéutica clínica</a:t>
          </a:r>
          <a:endParaRPr lang="es-ES" sz="2700" kern="1200" dirty="0"/>
        </a:p>
      </dsp:txBody>
      <dsp:txXfrm>
        <a:off x="1635956" y="981575"/>
        <a:ext cx="4484723" cy="981572"/>
      </dsp:txXfrm>
    </dsp:sp>
    <dsp:sp modelId="{97BE7503-9B6F-4381-BB7D-10E93A55BCFD}">
      <dsp:nvSpPr>
        <dsp:cNvPr id="0" name=""/>
        <dsp:cNvSpPr/>
      </dsp:nvSpPr>
      <dsp:spPr>
        <a:xfrm>
          <a:off x="1145169" y="1963148"/>
          <a:ext cx="981572" cy="98157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15D6B-E820-4493-A1AB-93B069AA06DB}">
      <dsp:nvSpPr>
        <dsp:cNvPr id="0" name=""/>
        <dsp:cNvSpPr/>
      </dsp:nvSpPr>
      <dsp:spPr>
        <a:xfrm>
          <a:off x="1635956" y="1963148"/>
          <a:ext cx="4484723" cy="98157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Dosificación clínica</a:t>
          </a:r>
          <a:endParaRPr lang="es-ES" sz="2700" kern="1200" dirty="0"/>
        </a:p>
      </dsp:txBody>
      <dsp:txXfrm>
        <a:off x="1635956" y="1963148"/>
        <a:ext cx="4484723" cy="98157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38696D-EF42-4338-8FD1-B82CD59B5DCA}">
      <dsp:nvSpPr>
        <dsp:cNvPr id="0" name=""/>
        <dsp:cNvSpPr/>
      </dsp:nvSpPr>
      <dsp:spPr>
        <a:xfrm>
          <a:off x="2556" y="1251339"/>
          <a:ext cx="3114764" cy="124590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Anatomía reproductiva en animales de producción</a:t>
          </a:r>
          <a:endParaRPr lang="es-ES" sz="2100" kern="1200" dirty="0"/>
        </a:p>
      </dsp:txBody>
      <dsp:txXfrm>
        <a:off x="2556" y="1251339"/>
        <a:ext cx="3114764" cy="1245905"/>
      </dsp:txXfrm>
    </dsp:sp>
    <dsp:sp modelId="{0A4B0262-9DEC-46AC-87A8-28514150B4DE}">
      <dsp:nvSpPr>
        <dsp:cNvPr id="0" name=""/>
        <dsp:cNvSpPr/>
      </dsp:nvSpPr>
      <dsp:spPr>
        <a:xfrm>
          <a:off x="2805845" y="1251339"/>
          <a:ext cx="3114764" cy="124590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Sincronización </a:t>
          </a:r>
          <a:endParaRPr lang="es-ES" sz="2100" kern="1200" dirty="0"/>
        </a:p>
      </dsp:txBody>
      <dsp:txXfrm>
        <a:off x="2805845" y="1251339"/>
        <a:ext cx="3114764" cy="1245905"/>
      </dsp:txXfrm>
    </dsp:sp>
    <dsp:sp modelId="{5CFC5E4D-6F7C-4ED3-82D3-78E59D3E029F}">
      <dsp:nvSpPr>
        <dsp:cNvPr id="0" name=""/>
        <dsp:cNvSpPr/>
      </dsp:nvSpPr>
      <dsp:spPr>
        <a:xfrm>
          <a:off x="5609133" y="1251339"/>
          <a:ext cx="3114764" cy="124590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Técnicas de inseminación artificial</a:t>
          </a:r>
          <a:endParaRPr lang="es-ES" sz="2100" kern="1200" dirty="0"/>
        </a:p>
      </dsp:txBody>
      <dsp:txXfrm>
        <a:off x="5609133" y="1251339"/>
        <a:ext cx="3114764" cy="124590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3993D-0ACF-4C64-A26A-8A5BDCA0A9D2}">
      <dsp:nvSpPr>
        <dsp:cNvPr id="0" name=""/>
        <dsp:cNvSpPr/>
      </dsp:nvSpPr>
      <dsp:spPr>
        <a:xfrm>
          <a:off x="403193" y="0"/>
          <a:ext cx="4569532" cy="333022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DE67-FB7C-4C78-9A75-29D0955F0D67}">
      <dsp:nvSpPr>
        <dsp:cNvPr id="0" name=""/>
        <dsp:cNvSpPr/>
      </dsp:nvSpPr>
      <dsp:spPr>
        <a:xfrm>
          <a:off x="2624" y="999066"/>
          <a:ext cx="1732474" cy="13320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Toma de muestras y recolección</a:t>
          </a:r>
          <a:endParaRPr lang="es-ES" sz="2400" kern="1200" dirty="0"/>
        </a:p>
      </dsp:txBody>
      <dsp:txXfrm>
        <a:off x="2624" y="999066"/>
        <a:ext cx="1732474" cy="1332088"/>
      </dsp:txXfrm>
    </dsp:sp>
    <dsp:sp modelId="{71E20CE2-AFA8-45EB-9B5C-C539626B544F}">
      <dsp:nvSpPr>
        <dsp:cNvPr id="0" name=""/>
        <dsp:cNvSpPr/>
      </dsp:nvSpPr>
      <dsp:spPr>
        <a:xfrm>
          <a:off x="1821722" y="999066"/>
          <a:ext cx="1732474" cy="13320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Análisis de laboratorio</a:t>
          </a:r>
          <a:endParaRPr lang="es-ES" sz="2400" kern="1200" dirty="0"/>
        </a:p>
      </dsp:txBody>
      <dsp:txXfrm>
        <a:off x="1821722" y="999066"/>
        <a:ext cx="1732474" cy="1332088"/>
      </dsp:txXfrm>
    </dsp:sp>
    <dsp:sp modelId="{D2CBB0EA-1875-4719-800C-F15E33D22ACA}">
      <dsp:nvSpPr>
        <dsp:cNvPr id="0" name=""/>
        <dsp:cNvSpPr/>
      </dsp:nvSpPr>
      <dsp:spPr>
        <a:xfrm>
          <a:off x="3640820" y="999066"/>
          <a:ext cx="1732474" cy="13320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Correlación clínica </a:t>
          </a:r>
          <a:endParaRPr lang="es-ES" sz="2400" kern="1200" dirty="0"/>
        </a:p>
      </dsp:txBody>
      <dsp:txXfrm>
        <a:off x="3640820" y="999066"/>
        <a:ext cx="1732474" cy="133208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3993D-0ACF-4C64-A26A-8A5BDCA0A9D2}">
      <dsp:nvSpPr>
        <dsp:cNvPr id="0" name=""/>
        <dsp:cNvSpPr/>
      </dsp:nvSpPr>
      <dsp:spPr>
        <a:xfrm>
          <a:off x="403193" y="0"/>
          <a:ext cx="4569532" cy="333022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DE67-FB7C-4C78-9A75-29D0955F0D67}">
      <dsp:nvSpPr>
        <dsp:cNvPr id="0" name=""/>
        <dsp:cNvSpPr/>
      </dsp:nvSpPr>
      <dsp:spPr>
        <a:xfrm>
          <a:off x="2624" y="999066"/>
          <a:ext cx="1732474" cy="13320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Manejo de animales en siniestros</a:t>
          </a:r>
          <a:endParaRPr lang="es-ES" sz="2300" kern="1200" dirty="0"/>
        </a:p>
      </dsp:txBody>
      <dsp:txXfrm>
        <a:off x="2624" y="999066"/>
        <a:ext cx="1732474" cy="1332088"/>
      </dsp:txXfrm>
    </dsp:sp>
    <dsp:sp modelId="{71E20CE2-AFA8-45EB-9B5C-C539626B544F}">
      <dsp:nvSpPr>
        <dsp:cNvPr id="0" name=""/>
        <dsp:cNvSpPr/>
      </dsp:nvSpPr>
      <dsp:spPr>
        <a:xfrm>
          <a:off x="1821722" y="999066"/>
          <a:ext cx="1732474" cy="1332088"/>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Rescate de animales en siniestros</a:t>
          </a:r>
          <a:endParaRPr lang="es-ES" sz="2300" kern="1200" dirty="0"/>
        </a:p>
      </dsp:txBody>
      <dsp:txXfrm>
        <a:off x="1821722" y="999066"/>
        <a:ext cx="1732474" cy="1332088"/>
      </dsp:txXfrm>
    </dsp:sp>
    <dsp:sp modelId="{D2CBB0EA-1875-4719-800C-F15E33D22ACA}">
      <dsp:nvSpPr>
        <dsp:cNvPr id="0" name=""/>
        <dsp:cNvSpPr/>
      </dsp:nvSpPr>
      <dsp:spPr>
        <a:xfrm>
          <a:off x="3640820" y="999066"/>
          <a:ext cx="1732474" cy="133208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Manejo clínico en siniestros</a:t>
          </a:r>
          <a:endParaRPr lang="es-ES" sz="2300" kern="1200" dirty="0"/>
        </a:p>
      </dsp:txBody>
      <dsp:txXfrm>
        <a:off x="3640820" y="999066"/>
        <a:ext cx="1732474" cy="133208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3993D-0ACF-4C64-A26A-8A5BDCA0A9D2}">
      <dsp:nvSpPr>
        <dsp:cNvPr id="0" name=""/>
        <dsp:cNvSpPr/>
      </dsp:nvSpPr>
      <dsp:spPr>
        <a:xfrm>
          <a:off x="403193" y="0"/>
          <a:ext cx="4569532" cy="333022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DE67-FB7C-4C78-9A75-29D0955F0D67}">
      <dsp:nvSpPr>
        <dsp:cNvPr id="0" name=""/>
        <dsp:cNvSpPr/>
      </dsp:nvSpPr>
      <dsp:spPr>
        <a:xfrm>
          <a:off x="182172" y="999066"/>
          <a:ext cx="1612776" cy="13320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Manejo de animales silvestres en cautiverio</a:t>
          </a:r>
          <a:endParaRPr lang="es-ES" sz="1800" kern="1200" dirty="0"/>
        </a:p>
      </dsp:txBody>
      <dsp:txXfrm>
        <a:off x="182172" y="999066"/>
        <a:ext cx="1612776" cy="1332088"/>
      </dsp:txXfrm>
    </dsp:sp>
    <dsp:sp modelId="{71E20CE2-AFA8-45EB-9B5C-C539626B544F}">
      <dsp:nvSpPr>
        <dsp:cNvPr id="0" name=""/>
        <dsp:cNvSpPr/>
      </dsp:nvSpPr>
      <dsp:spPr>
        <a:xfrm>
          <a:off x="1881572" y="999066"/>
          <a:ext cx="1612776" cy="1332088"/>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err="1" smtClean="0"/>
            <a:t>Bioseguraidad</a:t>
          </a:r>
          <a:r>
            <a:rPr lang="es-ES" sz="1800" kern="1200" dirty="0" smtClean="0"/>
            <a:t> en el trabajo con animales silvestres</a:t>
          </a:r>
          <a:endParaRPr lang="es-ES" sz="1800" kern="1200" dirty="0"/>
        </a:p>
      </dsp:txBody>
      <dsp:txXfrm>
        <a:off x="1881572" y="999066"/>
        <a:ext cx="1612776" cy="1332088"/>
      </dsp:txXfrm>
    </dsp:sp>
    <dsp:sp modelId="{D2CBB0EA-1875-4719-800C-F15E33D22ACA}">
      <dsp:nvSpPr>
        <dsp:cNvPr id="0" name=""/>
        <dsp:cNvSpPr/>
      </dsp:nvSpPr>
      <dsp:spPr>
        <a:xfrm>
          <a:off x="3580971" y="999066"/>
          <a:ext cx="1612776" cy="133208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err="1" smtClean="0"/>
            <a:t>Zoocria</a:t>
          </a:r>
          <a:endParaRPr lang="es-ES" sz="1800" kern="1200" dirty="0"/>
        </a:p>
      </dsp:txBody>
      <dsp:txXfrm>
        <a:off x="3580971" y="999066"/>
        <a:ext cx="1612776" cy="133208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0BED0-6FDE-4802-ACF0-F0FC60F22A40}">
      <dsp:nvSpPr>
        <dsp:cNvPr id="0" name=""/>
        <dsp:cNvSpPr/>
      </dsp:nvSpPr>
      <dsp:spPr>
        <a:xfrm>
          <a:off x="0" y="158417"/>
          <a:ext cx="2635492" cy="263549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407CC-AE43-4F7C-A915-FC341F219BCF}">
      <dsp:nvSpPr>
        <dsp:cNvPr id="0" name=""/>
        <dsp:cNvSpPr/>
      </dsp:nvSpPr>
      <dsp:spPr>
        <a:xfrm>
          <a:off x="1317746" y="158417"/>
          <a:ext cx="3074741" cy="263549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Etiología de la conducta criminal.</a:t>
          </a:r>
          <a:endParaRPr lang="es-ES" sz="2200" kern="1200" dirty="0"/>
        </a:p>
      </dsp:txBody>
      <dsp:txXfrm>
        <a:off x="1317746" y="158417"/>
        <a:ext cx="3074741" cy="790649"/>
      </dsp:txXfrm>
    </dsp:sp>
    <dsp:sp modelId="{B65A27B3-9510-46CC-8F3F-CA4E90F1CC87}">
      <dsp:nvSpPr>
        <dsp:cNvPr id="0" name=""/>
        <dsp:cNvSpPr/>
      </dsp:nvSpPr>
      <dsp:spPr>
        <a:xfrm>
          <a:off x="461212" y="949067"/>
          <a:ext cx="1713068" cy="1713068"/>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8B9D7-B533-4855-8F00-1E538E16D22D}">
      <dsp:nvSpPr>
        <dsp:cNvPr id="0" name=""/>
        <dsp:cNvSpPr/>
      </dsp:nvSpPr>
      <dsp:spPr>
        <a:xfrm>
          <a:off x="1317746" y="949067"/>
          <a:ext cx="3074741" cy="171306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Trastornos asociados al comportamiento criminal</a:t>
          </a:r>
          <a:endParaRPr lang="es-ES" sz="2200" kern="1200" dirty="0"/>
        </a:p>
      </dsp:txBody>
      <dsp:txXfrm>
        <a:off x="1317746" y="949067"/>
        <a:ext cx="3074741" cy="790646"/>
      </dsp:txXfrm>
    </dsp:sp>
    <dsp:sp modelId="{97BE7503-9B6F-4381-BB7D-10E93A55BCFD}">
      <dsp:nvSpPr>
        <dsp:cNvPr id="0" name=""/>
        <dsp:cNvSpPr/>
      </dsp:nvSpPr>
      <dsp:spPr>
        <a:xfrm>
          <a:off x="922422" y="1739714"/>
          <a:ext cx="790647" cy="79064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15D6B-E820-4493-A1AB-93B069AA06DB}">
      <dsp:nvSpPr>
        <dsp:cNvPr id="0" name=""/>
        <dsp:cNvSpPr/>
      </dsp:nvSpPr>
      <dsp:spPr>
        <a:xfrm>
          <a:off x="1317746" y="1739714"/>
          <a:ext cx="3074741" cy="79064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La perfilación una técnica proyectiva</a:t>
          </a:r>
          <a:endParaRPr lang="es-ES" sz="2200" kern="1200" dirty="0"/>
        </a:p>
      </dsp:txBody>
      <dsp:txXfrm>
        <a:off x="1317746" y="1739714"/>
        <a:ext cx="3074741" cy="7906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D2A2D-8D68-43C2-A1D3-320E1C460C69}">
      <dsp:nvSpPr>
        <dsp:cNvPr id="0" name=""/>
        <dsp:cNvSpPr/>
      </dsp:nvSpPr>
      <dsp:spPr>
        <a:xfrm rot="5400000">
          <a:off x="-220786" y="224039"/>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a:p>
      </dsp:txBody>
      <dsp:txXfrm rot="5400000">
        <a:off x="-220786" y="224039"/>
        <a:ext cx="1471910" cy="1030337"/>
      </dsp:txXfrm>
    </dsp:sp>
    <dsp:sp modelId="{C75D1C89-8A25-46B1-A00B-EB0C6E7D15FA}">
      <dsp:nvSpPr>
        <dsp:cNvPr id="0" name=""/>
        <dsp:cNvSpPr/>
      </dsp:nvSpPr>
      <dsp:spPr>
        <a:xfrm rot="5400000">
          <a:off x="3846797" y="-2813207"/>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CO" sz="1800" b="1" u="none" strike="noStrike" kern="1200" dirty="0" smtClean="0">
              <a:effectLst/>
            </a:rPr>
            <a:t>DETERMINACION DE CIANURO Y SU INCIDENCIA EN LA ALTERNACION DEL CICLO DE VIDA DE LARVAS DE MOSCAS PROVIENTES DE MATERIAL BIOLOGICO EN DESCOMPOSICIÓN</a:t>
          </a:r>
          <a:endParaRPr lang="es-ES" sz="1800" kern="1200" dirty="0"/>
        </a:p>
      </dsp:txBody>
      <dsp:txXfrm rot="5400000">
        <a:off x="3846797" y="-2813207"/>
        <a:ext cx="956741" cy="6589662"/>
      </dsp:txXfrm>
    </dsp:sp>
    <dsp:sp modelId="{214DFAF2-9085-4AA1-889B-F7E17D54D7BD}">
      <dsp:nvSpPr>
        <dsp:cNvPr id="0" name=""/>
        <dsp:cNvSpPr/>
      </dsp:nvSpPr>
      <dsp:spPr>
        <a:xfrm rot="5400000">
          <a:off x="-220786" y="1551567"/>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a:p>
      </dsp:txBody>
      <dsp:txXfrm rot="5400000">
        <a:off x="-220786" y="1551567"/>
        <a:ext cx="1471910" cy="1030337"/>
      </dsp:txXfrm>
    </dsp:sp>
    <dsp:sp modelId="{37958750-CAB7-4D17-A276-B71BDAC2BC13}">
      <dsp:nvSpPr>
        <dsp:cNvPr id="0" name=""/>
        <dsp:cNvSpPr/>
      </dsp:nvSpPr>
      <dsp:spPr>
        <a:xfrm rot="5400000">
          <a:off x="3846797" y="-1485679"/>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1" u="none" strike="noStrike" kern="1200" dirty="0" smtClean="0">
              <a:effectLst/>
            </a:rPr>
            <a:t>DETERMINACION DE PLOMO, CADMIO Y COBRE PROVENIENTES DE INDUSTRIAS CARBONIFERAS EN AGUAS Y PASTOS DESTINADAS AL CONSUMO DE GANADO EN EL MUNICIPIO DE GUACHETA</a:t>
          </a:r>
          <a:endParaRPr lang="es-ES" sz="1800" kern="1200" dirty="0"/>
        </a:p>
      </dsp:txBody>
      <dsp:txXfrm rot="5400000">
        <a:off x="3846797" y="-1485679"/>
        <a:ext cx="956741" cy="6589662"/>
      </dsp:txXfrm>
    </dsp:sp>
    <dsp:sp modelId="{BFFB5B3B-60DB-4DB9-AAC7-F85876145FA2}">
      <dsp:nvSpPr>
        <dsp:cNvPr id="0" name=""/>
        <dsp:cNvSpPr/>
      </dsp:nvSpPr>
      <dsp:spPr>
        <a:xfrm rot="5400000">
          <a:off x="-220786" y="2879095"/>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a:p>
      </dsp:txBody>
      <dsp:txXfrm rot="5400000">
        <a:off x="-220786" y="2879095"/>
        <a:ext cx="1471910" cy="1030337"/>
      </dsp:txXfrm>
    </dsp:sp>
    <dsp:sp modelId="{1EE2955D-EE02-4BD0-9F2D-A2FA483DD182}">
      <dsp:nvSpPr>
        <dsp:cNvPr id="0" name=""/>
        <dsp:cNvSpPr/>
      </dsp:nvSpPr>
      <dsp:spPr>
        <a:xfrm rot="5400000">
          <a:off x="3846797" y="-158151"/>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1" u="none" strike="noStrike" kern="1200" dirty="0" smtClean="0">
              <a:effectLst/>
            </a:rPr>
            <a:t>COMPOSICION QUIMICA Y EVALUACION DE LA CAPACIDAD REPELENTE DE SENECIO  MADAGASCARIENSIS</a:t>
          </a:r>
          <a:endParaRPr lang="es-ES" sz="1800" kern="1200" dirty="0"/>
        </a:p>
      </dsp:txBody>
      <dsp:txXfrm rot="5400000">
        <a:off x="3846797" y="-158151"/>
        <a:ext cx="956741" cy="6589662"/>
      </dsp:txXfrm>
    </dsp:sp>
    <dsp:sp modelId="{6A6C063E-500A-4DBF-AC5C-0B82361EAED4}">
      <dsp:nvSpPr>
        <dsp:cNvPr id="0" name=""/>
        <dsp:cNvSpPr/>
      </dsp:nvSpPr>
      <dsp:spPr>
        <a:xfrm rot="5400000">
          <a:off x="-220786" y="4206622"/>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a:p>
      </dsp:txBody>
      <dsp:txXfrm rot="5400000">
        <a:off x="-220786" y="4206622"/>
        <a:ext cx="1471910" cy="1030337"/>
      </dsp:txXfrm>
    </dsp:sp>
    <dsp:sp modelId="{FEC01A00-B66C-4FFC-9F4E-3FDAF304EDD2}">
      <dsp:nvSpPr>
        <dsp:cNvPr id="0" name=""/>
        <dsp:cNvSpPr/>
      </dsp:nvSpPr>
      <dsp:spPr>
        <a:xfrm rot="5400000">
          <a:off x="3846797" y="1169375"/>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CO" sz="1800" b="1" u="none" strike="noStrike" kern="1200" dirty="0" smtClean="0">
              <a:effectLst/>
            </a:rPr>
            <a:t>EVALUACIÓN DEL EFECTO REPELENTE DE OCHO MATERIALES FRENTE A LA COLONIZACIÓN DE DIPTEROS DE INTERES FORENSE</a:t>
          </a:r>
          <a:endParaRPr lang="es-ES" sz="1800" kern="1200" dirty="0"/>
        </a:p>
      </dsp:txBody>
      <dsp:txXfrm rot="5400000">
        <a:off x="3846797" y="1169375"/>
        <a:ext cx="956741" cy="658966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8C237-6685-4D21-830D-FB9E13610A3C}">
      <dsp:nvSpPr>
        <dsp:cNvPr id="0" name=""/>
        <dsp:cNvSpPr/>
      </dsp:nvSpPr>
      <dsp:spPr>
        <a:xfrm>
          <a:off x="0" y="0"/>
          <a:ext cx="3881231" cy="478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Reconstrucción de los hechos</a:t>
          </a:r>
          <a:endParaRPr lang="es-ES" sz="1600" kern="1200" dirty="0"/>
        </a:p>
      </dsp:txBody>
      <dsp:txXfrm>
        <a:off x="0" y="0"/>
        <a:ext cx="3336369" cy="478999"/>
      </dsp:txXfrm>
    </dsp:sp>
    <dsp:sp modelId="{48255CD7-7383-4397-8795-08DB08ECB693}">
      <dsp:nvSpPr>
        <dsp:cNvPr id="0" name=""/>
        <dsp:cNvSpPr/>
      </dsp:nvSpPr>
      <dsp:spPr>
        <a:xfrm>
          <a:off x="289832" y="545526"/>
          <a:ext cx="3881231" cy="4789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Accidentes de transito</a:t>
          </a:r>
          <a:endParaRPr lang="es-ES" sz="1600" kern="1200" dirty="0"/>
        </a:p>
      </dsp:txBody>
      <dsp:txXfrm>
        <a:off x="289832" y="545526"/>
        <a:ext cx="3280049" cy="478999"/>
      </dsp:txXfrm>
    </dsp:sp>
    <dsp:sp modelId="{597CFB17-C612-47D4-8C59-FB5F8A3AC64F}">
      <dsp:nvSpPr>
        <dsp:cNvPr id="0" name=""/>
        <dsp:cNvSpPr/>
      </dsp:nvSpPr>
      <dsp:spPr>
        <a:xfrm>
          <a:off x="579664" y="1091053"/>
          <a:ext cx="3881231" cy="4789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Estudio de seguridad a instalaciones</a:t>
          </a:r>
          <a:endParaRPr lang="es-ES" sz="1600" kern="1200" dirty="0"/>
        </a:p>
      </dsp:txBody>
      <dsp:txXfrm>
        <a:off x="579664" y="1091053"/>
        <a:ext cx="3280049" cy="478999"/>
      </dsp:txXfrm>
    </dsp:sp>
    <dsp:sp modelId="{995A365B-0DDC-4538-9AE1-0A548CDD0326}">
      <dsp:nvSpPr>
        <dsp:cNvPr id="0" name=""/>
        <dsp:cNvSpPr/>
      </dsp:nvSpPr>
      <dsp:spPr>
        <a:xfrm>
          <a:off x="869496" y="1636580"/>
          <a:ext cx="3881231" cy="4789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Estudio de seguridad a personas</a:t>
          </a:r>
          <a:endParaRPr lang="es-ES" sz="1600" kern="1200" dirty="0"/>
        </a:p>
      </dsp:txBody>
      <dsp:txXfrm>
        <a:off x="869496" y="1636580"/>
        <a:ext cx="3280049" cy="478999"/>
      </dsp:txXfrm>
    </dsp:sp>
    <dsp:sp modelId="{2A0E7ACD-8506-4227-B5E4-7F73141590B0}">
      <dsp:nvSpPr>
        <dsp:cNvPr id="0" name=""/>
        <dsp:cNvSpPr/>
      </dsp:nvSpPr>
      <dsp:spPr>
        <a:xfrm>
          <a:off x="1159328" y="2182106"/>
          <a:ext cx="3881231" cy="47899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Tipología en modus operandi</a:t>
          </a:r>
          <a:endParaRPr lang="es-ES" sz="1600" kern="1200" dirty="0"/>
        </a:p>
      </dsp:txBody>
      <dsp:txXfrm>
        <a:off x="1159328" y="2182106"/>
        <a:ext cx="3280049" cy="478999"/>
      </dsp:txXfrm>
    </dsp:sp>
    <dsp:sp modelId="{5D53BE05-824E-4368-AEE9-0FD843E79327}">
      <dsp:nvSpPr>
        <dsp:cNvPr id="0" name=""/>
        <dsp:cNvSpPr/>
      </dsp:nvSpPr>
      <dsp:spPr>
        <a:xfrm>
          <a:off x="3569881" y="349935"/>
          <a:ext cx="311349" cy="31134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3569881" y="349935"/>
        <a:ext cx="311349" cy="311349"/>
      </dsp:txXfrm>
    </dsp:sp>
    <dsp:sp modelId="{58FCD072-999E-49AF-AE74-52C4FA13C9CC}">
      <dsp:nvSpPr>
        <dsp:cNvPr id="0" name=""/>
        <dsp:cNvSpPr/>
      </dsp:nvSpPr>
      <dsp:spPr>
        <a:xfrm>
          <a:off x="3859713" y="895462"/>
          <a:ext cx="311349" cy="31134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3859713" y="895462"/>
        <a:ext cx="311349" cy="311349"/>
      </dsp:txXfrm>
    </dsp:sp>
    <dsp:sp modelId="{D4C95C55-E2DD-4EEF-BB0E-DCC6318769AA}">
      <dsp:nvSpPr>
        <dsp:cNvPr id="0" name=""/>
        <dsp:cNvSpPr/>
      </dsp:nvSpPr>
      <dsp:spPr>
        <a:xfrm>
          <a:off x="4149546" y="1433005"/>
          <a:ext cx="311349" cy="31134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4149546" y="1433005"/>
        <a:ext cx="311349" cy="311349"/>
      </dsp:txXfrm>
    </dsp:sp>
    <dsp:sp modelId="{461C5C35-DE35-4EAD-80EA-FE514A3F0668}">
      <dsp:nvSpPr>
        <dsp:cNvPr id="0" name=""/>
        <dsp:cNvSpPr/>
      </dsp:nvSpPr>
      <dsp:spPr>
        <a:xfrm>
          <a:off x="4439378" y="1983854"/>
          <a:ext cx="311349" cy="31134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4439378" y="1983854"/>
        <a:ext cx="311349" cy="31134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3993D-0ACF-4C64-A26A-8A5BDCA0A9D2}">
      <dsp:nvSpPr>
        <dsp:cNvPr id="0" name=""/>
        <dsp:cNvSpPr/>
      </dsp:nvSpPr>
      <dsp:spPr>
        <a:xfrm>
          <a:off x="367240" y="0"/>
          <a:ext cx="4162062" cy="324036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DE67-FB7C-4C78-9A75-29D0955F0D67}">
      <dsp:nvSpPr>
        <dsp:cNvPr id="0" name=""/>
        <dsp:cNvSpPr/>
      </dsp:nvSpPr>
      <dsp:spPr>
        <a:xfrm>
          <a:off x="2450" y="972108"/>
          <a:ext cx="1178709" cy="129614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Fenómenos cadavéricos</a:t>
          </a:r>
          <a:endParaRPr lang="es-ES" sz="1300" kern="1200" dirty="0"/>
        </a:p>
      </dsp:txBody>
      <dsp:txXfrm>
        <a:off x="2450" y="972108"/>
        <a:ext cx="1178709" cy="1296144"/>
      </dsp:txXfrm>
    </dsp:sp>
    <dsp:sp modelId="{71E20CE2-AFA8-45EB-9B5C-C539626B544F}">
      <dsp:nvSpPr>
        <dsp:cNvPr id="0" name=""/>
        <dsp:cNvSpPr/>
      </dsp:nvSpPr>
      <dsp:spPr>
        <a:xfrm>
          <a:off x="1240095" y="972108"/>
          <a:ext cx="1178709" cy="12961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Identificación post-mortem</a:t>
          </a:r>
          <a:endParaRPr lang="es-ES" sz="1300" kern="1200" dirty="0"/>
        </a:p>
      </dsp:txBody>
      <dsp:txXfrm>
        <a:off x="1240095" y="972108"/>
        <a:ext cx="1178709" cy="1296144"/>
      </dsp:txXfrm>
    </dsp:sp>
    <dsp:sp modelId="{D2CBB0EA-1875-4719-800C-F15E33D22ACA}">
      <dsp:nvSpPr>
        <dsp:cNvPr id="0" name=""/>
        <dsp:cNvSpPr/>
      </dsp:nvSpPr>
      <dsp:spPr>
        <a:xfrm>
          <a:off x="2477739" y="972108"/>
          <a:ext cx="1178709" cy="129614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Maneras y causas de muerte</a:t>
          </a:r>
          <a:endParaRPr lang="es-ES" sz="1300" kern="1200" dirty="0"/>
        </a:p>
      </dsp:txBody>
      <dsp:txXfrm>
        <a:off x="2477739" y="972108"/>
        <a:ext cx="1178709" cy="1296144"/>
      </dsp:txXfrm>
    </dsp:sp>
    <dsp:sp modelId="{BEF68C1A-295A-420B-9466-6B3D059BCFB3}">
      <dsp:nvSpPr>
        <dsp:cNvPr id="0" name=""/>
        <dsp:cNvSpPr/>
      </dsp:nvSpPr>
      <dsp:spPr>
        <a:xfrm>
          <a:off x="3715384" y="972108"/>
          <a:ext cx="1178709" cy="12961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Métodos de estimación del IPM</a:t>
          </a:r>
          <a:endParaRPr lang="es-ES" sz="1300" kern="1200" dirty="0"/>
        </a:p>
      </dsp:txBody>
      <dsp:txXfrm>
        <a:off x="3715384" y="972108"/>
        <a:ext cx="1178709" cy="129614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E26F98-5A09-4EA1-9BB2-EC532C2C68AF}">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3D42E-40F6-481D-8A1E-05E71E0ABA56}">
      <dsp:nvSpPr>
        <dsp:cNvPr id="0" name=""/>
        <dsp:cNvSpPr/>
      </dsp:nvSpPr>
      <dsp:spPr>
        <a:xfrm>
          <a:off x="77419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DF1CE-2130-414F-AD6F-BFB1C59DBAD3}">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066800">
            <a:lnSpc>
              <a:spcPct val="90000"/>
            </a:lnSpc>
            <a:spcBef>
              <a:spcPct val="0"/>
            </a:spcBef>
            <a:spcAft>
              <a:spcPct val="35000"/>
            </a:spcAft>
          </a:pPr>
          <a:r>
            <a:rPr lang="en-GB" sz="2400" b="0" kern="1200" dirty="0" err="1" smtClean="0"/>
            <a:t>CvLAC</a:t>
          </a:r>
          <a:endParaRPr lang="es-CO" sz="2400" kern="1200" dirty="0"/>
        </a:p>
      </dsp:txBody>
      <dsp:txXfrm>
        <a:off x="853440" y="2835910"/>
        <a:ext cx="1420368" cy="1101090"/>
      </dsp:txXfrm>
    </dsp:sp>
    <dsp:sp modelId="{9C9E6D9C-17BB-4BC5-993F-A04E85C19C20}">
      <dsp:nvSpPr>
        <dsp:cNvPr id="0" name=""/>
        <dsp:cNvSpPr/>
      </dsp:nvSpPr>
      <dsp:spPr>
        <a:xfrm>
          <a:off x="2173224" y="1721103"/>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444B0-8B7D-483C-9B45-2794B8B8178E}">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066800">
            <a:lnSpc>
              <a:spcPct val="90000"/>
            </a:lnSpc>
            <a:spcBef>
              <a:spcPct val="0"/>
            </a:spcBef>
            <a:spcAft>
              <a:spcPct val="35000"/>
            </a:spcAft>
          </a:pPr>
          <a:r>
            <a:rPr lang="en-GB" sz="2400" b="0" kern="1200" dirty="0" err="1" smtClean="0"/>
            <a:t>GrupLAC</a:t>
          </a:r>
          <a:endParaRPr lang="es-CO" sz="2400" kern="1200" dirty="0"/>
        </a:p>
      </dsp:txBody>
      <dsp:txXfrm>
        <a:off x="2316480" y="1864359"/>
        <a:ext cx="1463040" cy="2072640"/>
      </dsp:txXfrm>
    </dsp:sp>
    <dsp:sp modelId="{159EE1C3-67A5-4EB3-A3B1-5DAF3E030747}">
      <dsp:nvSpPr>
        <dsp:cNvPr id="0" name=""/>
        <dsp:cNvSpPr/>
      </dsp:nvSpPr>
      <dsp:spPr>
        <a:xfrm>
          <a:off x="3855720" y="109092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7ACE0-F39D-4A46-9FFE-CEB94856A33A}">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066800">
            <a:lnSpc>
              <a:spcPct val="90000"/>
            </a:lnSpc>
            <a:spcBef>
              <a:spcPct val="0"/>
            </a:spcBef>
            <a:spcAft>
              <a:spcPct val="35000"/>
            </a:spcAft>
          </a:pPr>
          <a:r>
            <a:rPr lang="en-GB" sz="2400" b="0" kern="1200" dirty="0" err="1" smtClean="0"/>
            <a:t>InstituLAC</a:t>
          </a:r>
          <a:endParaRPr lang="es-CO" sz="2400" kern="1200" dirty="0"/>
        </a:p>
      </dsp:txBody>
      <dsp:txXfrm>
        <a:off x="4053840" y="1289049"/>
        <a:ext cx="1463040" cy="26479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5ECFA-18AD-44AA-8EDA-81904A0B32D6}">
      <dsp:nvSpPr>
        <dsp:cNvPr id="0" name=""/>
        <dsp:cNvSpPr/>
      </dsp:nvSpPr>
      <dsp:spPr>
        <a:xfrm>
          <a:off x="3180536" y="0"/>
          <a:ext cx="4770804" cy="33843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s-CO" sz="6500" kern="1200" dirty="0"/>
        </a:p>
      </dsp:txBody>
      <dsp:txXfrm>
        <a:off x="3180536" y="0"/>
        <a:ext cx="4770804" cy="3384376"/>
      </dsp:txXfrm>
    </dsp:sp>
    <dsp:sp modelId="{7F8D1595-5FA0-4C30-AF64-0C267848C1E9}">
      <dsp:nvSpPr>
        <dsp:cNvPr id="0" name=""/>
        <dsp:cNvSpPr/>
      </dsp:nvSpPr>
      <dsp:spPr>
        <a:xfrm>
          <a:off x="0" y="0"/>
          <a:ext cx="3180536" cy="338437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CO" sz="6500" kern="1200" dirty="0"/>
        </a:p>
      </dsp:txBody>
      <dsp:txXfrm>
        <a:off x="0" y="0"/>
        <a:ext cx="3180536" cy="338437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D2A2D-8D68-43C2-A1D3-320E1C460C69}">
      <dsp:nvSpPr>
        <dsp:cNvPr id="0" name=""/>
        <dsp:cNvSpPr/>
      </dsp:nvSpPr>
      <dsp:spPr>
        <a:xfrm rot="5400000">
          <a:off x="-220786" y="224039"/>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20786" y="224039"/>
        <a:ext cx="1471910" cy="1030337"/>
      </dsp:txXfrm>
    </dsp:sp>
    <dsp:sp modelId="{C75D1C89-8A25-46B1-A00B-EB0C6E7D15FA}">
      <dsp:nvSpPr>
        <dsp:cNvPr id="0" name=""/>
        <dsp:cNvSpPr/>
      </dsp:nvSpPr>
      <dsp:spPr>
        <a:xfrm rot="5400000">
          <a:off x="3846797" y="-2813207"/>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smtClean="0"/>
            <a:t>ANALISIS DE PROPIEDADES FERTILIZANTES DE HUMUS DE LOMBRIZ ROJA CALIFORNIANA (EISENIA FOETIDA) ALIMENTADAS A BASE DE EXCRETAS DE BOVINOS, CAPRINOS Y RESIDUOS ORGANICOS DE COCINA)</a:t>
          </a:r>
          <a:endParaRPr lang="es-ES" sz="1600" b="1" kern="1200" dirty="0"/>
        </a:p>
      </dsp:txBody>
      <dsp:txXfrm rot="5400000">
        <a:off x="3846797" y="-2813207"/>
        <a:ext cx="956741" cy="6589662"/>
      </dsp:txXfrm>
    </dsp:sp>
    <dsp:sp modelId="{214DFAF2-9085-4AA1-889B-F7E17D54D7BD}">
      <dsp:nvSpPr>
        <dsp:cNvPr id="0" name=""/>
        <dsp:cNvSpPr/>
      </dsp:nvSpPr>
      <dsp:spPr>
        <a:xfrm rot="5400000">
          <a:off x="-220786" y="1551567"/>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20786" y="1551567"/>
        <a:ext cx="1471910" cy="1030337"/>
      </dsp:txXfrm>
    </dsp:sp>
    <dsp:sp modelId="{37958750-CAB7-4D17-A276-B71BDAC2BC13}">
      <dsp:nvSpPr>
        <dsp:cNvPr id="0" name=""/>
        <dsp:cNvSpPr/>
      </dsp:nvSpPr>
      <dsp:spPr>
        <a:xfrm rot="5400000">
          <a:off x="3846797" y="-1485679"/>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smtClean="0"/>
            <a:t>SISTEMA DE SEMI PASTOREO PARA GALLINA PONEDORA "GALLINA FELIZ" SUBACHOQUE - CUNDINAMARCA CAMPUS CORPORACION EDUCATIVA NACIONAL</a:t>
          </a:r>
          <a:endParaRPr lang="es-ES" sz="1600" b="1" kern="1200" dirty="0"/>
        </a:p>
      </dsp:txBody>
      <dsp:txXfrm rot="5400000">
        <a:off x="3846797" y="-1485679"/>
        <a:ext cx="956741" cy="6589662"/>
      </dsp:txXfrm>
    </dsp:sp>
    <dsp:sp modelId="{BFFB5B3B-60DB-4DB9-AAC7-F85876145FA2}">
      <dsp:nvSpPr>
        <dsp:cNvPr id="0" name=""/>
        <dsp:cNvSpPr/>
      </dsp:nvSpPr>
      <dsp:spPr>
        <a:xfrm rot="5400000">
          <a:off x="-220786" y="2879095"/>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20786" y="2879095"/>
        <a:ext cx="1471910" cy="1030337"/>
      </dsp:txXfrm>
    </dsp:sp>
    <dsp:sp modelId="{1EE2955D-EE02-4BD0-9F2D-A2FA483DD182}">
      <dsp:nvSpPr>
        <dsp:cNvPr id="0" name=""/>
        <dsp:cNvSpPr/>
      </dsp:nvSpPr>
      <dsp:spPr>
        <a:xfrm rot="5400000">
          <a:off x="3846797" y="-158151"/>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smtClean="0"/>
            <a:t>CRIODESHIDRATACIÓN DEL SISTEMA CARDIO VASCULAR DEL EQUINO PARA LA IDENTIFICACIÓN DE SUS ESTRUCTURAS ANATOMICAS.</a:t>
          </a:r>
          <a:endParaRPr lang="es-ES" sz="1600" b="1" kern="1200" dirty="0"/>
        </a:p>
      </dsp:txBody>
      <dsp:txXfrm rot="5400000">
        <a:off x="3846797" y="-158151"/>
        <a:ext cx="956741" cy="6589662"/>
      </dsp:txXfrm>
    </dsp:sp>
    <dsp:sp modelId="{6A6C063E-500A-4DBF-AC5C-0B82361EAED4}">
      <dsp:nvSpPr>
        <dsp:cNvPr id="0" name=""/>
        <dsp:cNvSpPr/>
      </dsp:nvSpPr>
      <dsp:spPr>
        <a:xfrm rot="5400000">
          <a:off x="-220786" y="4025607"/>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dirty="0"/>
        </a:p>
      </dsp:txBody>
      <dsp:txXfrm rot="5400000">
        <a:off x="-220786" y="4025607"/>
        <a:ext cx="1471910" cy="1030337"/>
      </dsp:txXfrm>
    </dsp:sp>
    <dsp:sp modelId="{FEC01A00-B66C-4FFC-9F4E-3FDAF304EDD2}">
      <dsp:nvSpPr>
        <dsp:cNvPr id="0" name=""/>
        <dsp:cNvSpPr/>
      </dsp:nvSpPr>
      <dsp:spPr>
        <a:xfrm rot="5400000">
          <a:off x="3846797" y="1169375"/>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smtClean="0"/>
            <a:t>EVALUACION DE LA QUINUA (CHENOPODIUM QUINOA) Y LA LINAZA (LINUM USITATISSIMUM) COMO SUPLEMENTO EN DIETAS DE CONEJOS EN CRECIMIENTO</a:t>
          </a:r>
          <a:endParaRPr lang="es-ES" sz="1600" b="1" kern="1200" dirty="0"/>
        </a:p>
      </dsp:txBody>
      <dsp:txXfrm rot="5400000">
        <a:off x="3846797" y="1169375"/>
        <a:ext cx="956741" cy="65896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5ECFA-18AD-44AA-8EDA-81904A0B32D6}">
      <dsp:nvSpPr>
        <dsp:cNvPr id="0" name=""/>
        <dsp:cNvSpPr/>
      </dsp:nvSpPr>
      <dsp:spPr>
        <a:xfrm>
          <a:off x="3180536" y="0"/>
          <a:ext cx="4770804" cy="33843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s-CO" sz="6500" kern="1200" dirty="0"/>
        </a:p>
      </dsp:txBody>
      <dsp:txXfrm>
        <a:off x="3180536" y="0"/>
        <a:ext cx="4770804" cy="3384376"/>
      </dsp:txXfrm>
    </dsp:sp>
    <dsp:sp modelId="{7F8D1595-5FA0-4C30-AF64-0C267848C1E9}">
      <dsp:nvSpPr>
        <dsp:cNvPr id="0" name=""/>
        <dsp:cNvSpPr/>
      </dsp:nvSpPr>
      <dsp:spPr>
        <a:xfrm>
          <a:off x="0" y="0"/>
          <a:ext cx="3180536" cy="338437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CO" sz="6500" kern="1200" dirty="0"/>
        </a:p>
      </dsp:txBody>
      <dsp:txXfrm>
        <a:off x="0" y="0"/>
        <a:ext cx="3180536" cy="33843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65DE4E-8712-4912-8037-0C755DD538A0}">
      <dsp:nvSpPr>
        <dsp:cNvPr id="0" name=""/>
        <dsp:cNvSpPr/>
      </dsp:nvSpPr>
      <dsp:spPr>
        <a:xfrm>
          <a:off x="0" y="0"/>
          <a:ext cx="320040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a:lnSpc>
              <a:spcPct val="90000"/>
            </a:lnSpc>
            <a:spcBef>
              <a:spcPct val="0"/>
            </a:spcBef>
            <a:spcAft>
              <a:spcPct val="35000"/>
            </a:spcAft>
          </a:pPr>
          <a:endParaRPr lang="es-CO" sz="5700" kern="1200" dirty="0"/>
        </a:p>
      </dsp:txBody>
      <dsp:txXfrm>
        <a:off x="0" y="1625600"/>
        <a:ext cx="3200400" cy="1625600"/>
      </dsp:txXfrm>
    </dsp:sp>
    <dsp:sp modelId="{66C3CBBA-8920-4114-B002-1E335A3F8961}">
      <dsp:nvSpPr>
        <dsp:cNvPr id="0" name=""/>
        <dsp:cNvSpPr/>
      </dsp:nvSpPr>
      <dsp:spPr>
        <a:xfrm>
          <a:off x="923544" y="243840"/>
          <a:ext cx="1353312"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24261-244B-4AFF-B1D1-5EC3CF42EC88}">
      <dsp:nvSpPr>
        <dsp:cNvPr id="0" name=""/>
        <dsp:cNvSpPr/>
      </dsp:nvSpPr>
      <dsp:spPr>
        <a:xfrm>
          <a:off x="128015" y="3251200"/>
          <a:ext cx="2944368"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63FB4-213A-4AFB-99B2-D6D81894FC5B}">
      <dsp:nvSpPr>
        <dsp:cNvPr id="0" name=""/>
        <dsp:cNvSpPr/>
      </dsp:nvSpPr>
      <dsp:spPr>
        <a:xfrm>
          <a:off x="0" y="0"/>
          <a:ext cx="350520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a:lnSpc>
              <a:spcPct val="90000"/>
            </a:lnSpc>
            <a:spcBef>
              <a:spcPct val="0"/>
            </a:spcBef>
            <a:spcAft>
              <a:spcPct val="35000"/>
            </a:spcAft>
          </a:pPr>
          <a:endParaRPr lang="es-CO" sz="5700" kern="1200" dirty="0"/>
        </a:p>
      </dsp:txBody>
      <dsp:txXfrm>
        <a:off x="0" y="1625600"/>
        <a:ext cx="3505200" cy="1625600"/>
      </dsp:txXfrm>
    </dsp:sp>
    <dsp:sp modelId="{05973890-70E4-4A16-9043-93CD5935794F}">
      <dsp:nvSpPr>
        <dsp:cNvPr id="0" name=""/>
        <dsp:cNvSpPr/>
      </dsp:nvSpPr>
      <dsp:spPr>
        <a:xfrm>
          <a:off x="1075943" y="243840"/>
          <a:ext cx="1353312"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C6718-BBF1-4526-AB15-3BB034F39946}">
      <dsp:nvSpPr>
        <dsp:cNvPr id="0" name=""/>
        <dsp:cNvSpPr/>
      </dsp:nvSpPr>
      <dsp:spPr>
        <a:xfrm>
          <a:off x="140207" y="3251200"/>
          <a:ext cx="3224784"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D2A2D-8D68-43C2-A1D3-320E1C460C69}">
      <dsp:nvSpPr>
        <dsp:cNvPr id="0" name=""/>
        <dsp:cNvSpPr/>
      </dsp:nvSpPr>
      <dsp:spPr>
        <a:xfrm rot="5400000">
          <a:off x="-220786" y="224039"/>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20786" y="224039"/>
        <a:ext cx="1471910" cy="1030337"/>
      </dsp:txXfrm>
    </dsp:sp>
    <dsp:sp modelId="{C75D1C89-8A25-46B1-A00B-EB0C6E7D15FA}">
      <dsp:nvSpPr>
        <dsp:cNvPr id="0" name=""/>
        <dsp:cNvSpPr/>
      </dsp:nvSpPr>
      <dsp:spPr>
        <a:xfrm rot="5400000">
          <a:off x="3846797" y="-2813207"/>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1" kern="1200" dirty="0" smtClean="0"/>
            <a:t>ELABORACION DE MATERIAL DIDACTICO PARA INCENTIVAR LAS INTELIGENCIAS MULTIPLES EN LA PRIMERA INFANCIA</a:t>
          </a:r>
          <a:endParaRPr lang="es-ES" sz="1800" b="1" kern="1200" dirty="0"/>
        </a:p>
      </dsp:txBody>
      <dsp:txXfrm rot="5400000">
        <a:off x="3846797" y="-2813207"/>
        <a:ext cx="956741" cy="6589662"/>
      </dsp:txXfrm>
    </dsp:sp>
    <dsp:sp modelId="{214DFAF2-9085-4AA1-889B-F7E17D54D7BD}">
      <dsp:nvSpPr>
        <dsp:cNvPr id="0" name=""/>
        <dsp:cNvSpPr/>
      </dsp:nvSpPr>
      <dsp:spPr>
        <a:xfrm rot="5400000">
          <a:off x="-220786" y="1551567"/>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20786" y="1551567"/>
        <a:ext cx="1471910" cy="1030337"/>
      </dsp:txXfrm>
    </dsp:sp>
    <dsp:sp modelId="{37958750-CAB7-4D17-A276-B71BDAC2BC13}">
      <dsp:nvSpPr>
        <dsp:cNvPr id="0" name=""/>
        <dsp:cNvSpPr/>
      </dsp:nvSpPr>
      <dsp:spPr>
        <a:xfrm rot="5400000">
          <a:off x="3846797" y="-1485679"/>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1" kern="1200" dirty="0" smtClean="0"/>
            <a:t>CARTILLA PARA LA CATEDRA ATENCION A PADRES Y REDACCION DE INFORMES DEL PROGRAMA ATENCION PARA LA PRIMERA INFANCIA DE LA C.E.N</a:t>
          </a:r>
          <a:endParaRPr lang="es-ES" sz="1800" b="1" kern="1200" dirty="0"/>
        </a:p>
      </dsp:txBody>
      <dsp:txXfrm rot="5400000">
        <a:off x="3846797" y="-1485679"/>
        <a:ext cx="956741" cy="6589662"/>
      </dsp:txXfrm>
    </dsp:sp>
    <dsp:sp modelId="{BFFB5B3B-60DB-4DB9-AAC7-F85876145FA2}">
      <dsp:nvSpPr>
        <dsp:cNvPr id="0" name=""/>
        <dsp:cNvSpPr/>
      </dsp:nvSpPr>
      <dsp:spPr>
        <a:xfrm rot="5400000">
          <a:off x="-220786" y="2879095"/>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 sz="2800" kern="1200" dirty="0"/>
        </a:p>
      </dsp:txBody>
      <dsp:txXfrm rot="5400000">
        <a:off x="-220786" y="2879095"/>
        <a:ext cx="1471910" cy="1030337"/>
      </dsp:txXfrm>
    </dsp:sp>
    <dsp:sp modelId="{1EE2955D-EE02-4BD0-9F2D-A2FA483DD182}">
      <dsp:nvSpPr>
        <dsp:cNvPr id="0" name=""/>
        <dsp:cNvSpPr/>
      </dsp:nvSpPr>
      <dsp:spPr>
        <a:xfrm rot="5400000">
          <a:off x="3846797" y="-158151"/>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1" kern="1200" dirty="0" smtClean="0"/>
            <a:t>PROGRAMA DE HIGIENE OCUPACIONAL BASADO EN LOS RIESGOS PROFESIONALES DE LAS AREAS ADMINISTRATIVAS DE LA CORPORACION EDUCATIVA NACIONAL C.E.N.</a:t>
          </a:r>
          <a:endParaRPr lang="es-ES" sz="1800" b="1" kern="1200" dirty="0"/>
        </a:p>
      </dsp:txBody>
      <dsp:txXfrm rot="5400000">
        <a:off x="3846797" y="-158151"/>
        <a:ext cx="956741" cy="6589662"/>
      </dsp:txXfrm>
    </dsp:sp>
    <dsp:sp modelId="{6A6C063E-500A-4DBF-AC5C-0B82361EAED4}">
      <dsp:nvSpPr>
        <dsp:cNvPr id="0" name=""/>
        <dsp:cNvSpPr/>
      </dsp:nvSpPr>
      <dsp:spPr>
        <a:xfrm rot="5400000">
          <a:off x="-220786" y="4206622"/>
          <a:ext cx="1471910" cy="10303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dirty="0"/>
        </a:p>
      </dsp:txBody>
      <dsp:txXfrm rot="5400000">
        <a:off x="-220786" y="4206622"/>
        <a:ext cx="1471910" cy="1030337"/>
      </dsp:txXfrm>
    </dsp:sp>
    <dsp:sp modelId="{FEC01A00-B66C-4FFC-9F4E-3FDAF304EDD2}">
      <dsp:nvSpPr>
        <dsp:cNvPr id="0" name=""/>
        <dsp:cNvSpPr/>
      </dsp:nvSpPr>
      <dsp:spPr>
        <a:xfrm rot="5400000">
          <a:off x="3846797" y="1169375"/>
          <a:ext cx="956741" cy="65896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1" kern="1200" dirty="0" smtClean="0"/>
            <a:t>PROGRAMA DE EJERCICIOS PARA LA PREVENCION DEL SINDROME DEL TUNEL CARPIANO EN EL PERSONAL ADMINISTRATIVO DE LA CORPORACION EDUCATIVA NACIONAL</a:t>
          </a:r>
          <a:r>
            <a:rPr lang="es-ES" sz="1800" kern="1200" dirty="0" smtClean="0"/>
            <a:t>.</a:t>
          </a:r>
          <a:endParaRPr lang="es-ES" sz="1800" b="1" kern="1200" dirty="0"/>
        </a:p>
      </dsp:txBody>
      <dsp:txXfrm rot="5400000">
        <a:off x="3846797" y="1169375"/>
        <a:ext cx="956741" cy="658966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3E49EB-DBEE-49BC-9840-19C113DD9A51}">
      <dsp:nvSpPr>
        <dsp:cNvPr id="0" name=""/>
        <dsp:cNvSpPr/>
      </dsp:nvSpPr>
      <dsp:spPr>
        <a:xfrm>
          <a:off x="21094" y="0"/>
          <a:ext cx="9101811" cy="568863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F0FCB-54A2-4852-B974-47C82E73220C}">
      <dsp:nvSpPr>
        <dsp:cNvPr id="0" name=""/>
        <dsp:cNvSpPr/>
      </dsp:nvSpPr>
      <dsp:spPr>
        <a:xfrm>
          <a:off x="917622" y="4230066"/>
          <a:ext cx="209341" cy="209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CF3C4-24B9-4B45-A403-7748BB3A2542}">
      <dsp:nvSpPr>
        <dsp:cNvPr id="0" name=""/>
        <dsp:cNvSpPr/>
      </dsp:nvSpPr>
      <dsp:spPr>
        <a:xfrm>
          <a:off x="21094" y="0"/>
          <a:ext cx="1001199" cy="4334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0926" bIns="0" numCol="1" spcCol="1270" anchor="b" anchorCtr="0">
          <a:noAutofit/>
        </a:bodyPr>
        <a:lstStyle/>
        <a:p>
          <a:pPr lvl="0" algn="r" defTabSz="1111250">
            <a:lnSpc>
              <a:spcPct val="90000"/>
            </a:lnSpc>
            <a:spcBef>
              <a:spcPct val="0"/>
            </a:spcBef>
            <a:spcAft>
              <a:spcPct val="35000"/>
            </a:spcAft>
          </a:pPr>
          <a:endParaRPr lang="es-CO" sz="2500" kern="1200" dirty="0"/>
        </a:p>
      </dsp:txBody>
      <dsp:txXfrm>
        <a:off x="21094" y="0"/>
        <a:ext cx="1001199" cy="4334737"/>
      </dsp:txXfrm>
    </dsp:sp>
    <dsp:sp modelId="{4DF6B9F6-6150-4E9B-B502-06840306503C}">
      <dsp:nvSpPr>
        <dsp:cNvPr id="0" name=""/>
        <dsp:cNvSpPr/>
      </dsp:nvSpPr>
      <dsp:spPr>
        <a:xfrm>
          <a:off x="2050798" y="3141262"/>
          <a:ext cx="327665" cy="327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7CCBB-04E1-4351-9A1A-788827B6BFF0}">
      <dsp:nvSpPr>
        <dsp:cNvPr id="0" name=""/>
        <dsp:cNvSpPr/>
      </dsp:nvSpPr>
      <dsp:spPr>
        <a:xfrm>
          <a:off x="1022293" y="0"/>
          <a:ext cx="1192337" cy="330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3623" bIns="0" numCol="1" spcCol="1270" anchor="b" anchorCtr="0">
          <a:noAutofit/>
        </a:bodyPr>
        <a:lstStyle/>
        <a:p>
          <a:pPr lvl="0" algn="r" defTabSz="1244600">
            <a:lnSpc>
              <a:spcPct val="90000"/>
            </a:lnSpc>
            <a:spcBef>
              <a:spcPct val="0"/>
            </a:spcBef>
            <a:spcAft>
              <a:spcPct val="35000"/>
            </a:spcAft>
          </a:pPr>
          <a:endParaRPr lang="es-CO" sz="2800" kern="1200" dirty="0"/>
        </a:p>
      </dsp:txBody>
      <dsp:txXfrm>
        <a:off x="1022293" y="0"/>
        <a:ext cx="1192337" cy="3305095"/>
      </dsp:txXfrm>
    </dsp:sp>
    <dsp:sp modelId="{59CC3147-9CA6-472F-923E-6E8016F93F3F}">
      <dsp:nvSpPr>
        <dsp:cNvPr id="0" name=""/>
        <dsp:cNvSpPr/>
      </dsp:nvSpPr>
      <dsp:spPr>
        <a:xfrm>
          <a:off x="3507088" y="2273177"/>
          <a:ext cx="436886" cy="436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123C1-8E1F-4D96-B46E-B482180AC952}">
      <dsp:nvSpPr>
        <dsp:cNvPr id="0" name=""/>
        <dsp:cNvSpPr/>
      </dsp:nvSpPr>
      <dsp:spPr>
        <a:xfrm>
          <a:off x="2214630" y="0"/>
          <a:ext cx="1510900" cy="249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1497" bIns="0" numCol="1" spcCol="1270" anchor="b" anchorCtr="0">
          <a:noAutofit/>
        </a:bodyPr>
        <a:lstStyle/>
        <a:p>
          <a:pPr lvl="0" algn="r" defTabSz="1600200">
            <a:lnSpc>
              <a:spcPct val="90000"/>
            </a:lnSpc>
            <a:spcBef>
              <a:spcPct val="0"/>
            </a:spcBef>
            <a:spcAft>
              <a:spcPct val="35000"/>
            </a:spcAft>
          </a:pPr>
          <a:endParaRPr lang="es-CO" sz="3600" kern="1200" dirty="0"/>
        </a:p>
      </dsp:txBody>
      <dsp:txXfrm>
        <a:off x="2214630" y="0"/>
        <a:ext cx="1510900" cy="2491620"/>
      </dsp:txXfrm>
    </dsp:sp>
    <dsp:sp modelId="{2ECE570E-C274-43BB-9928-D67323263971}">
      <dsp:nvSpPr>
        <dsp:cNvPr id="0" name=""/>
        <dsp:cNvSpPr/>
      </dsp:nvSpPr>
      <dsp:spPr>
        <a:xfrm>
          <a:off x="5200024" y="1595092"/>
          <a:ext cx="564312" cy="564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6F334-7EC4-4D0B-8743-C22FF0B2BF61}">
      <dsp:nvSpPr>
        <dsp:cNvPr id="0" name=""/>
        <dsp:cNvSpPr/>
      </dsp:nvSpPr>
      <dsp:spPr>
        <a:xfrm>
          <a:off x="3725531" y="0"/>
          <a:ext cx="1756649" cy="187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017" bIns="0" numCol="1" spcCol="1270" anchor="b" anchorCtr="0">
          <a:noAutofit/>
        </a:bodyPr>
        <a:lstStyle/>
        <a:p>
          <a:pPr lvl="0" algn="r" defTabSz="2889250">
            <a:lnSpc>
              <a:spcPct val="90000"/>
            </a:lnSpc>
            <a:spcBef>
              <a:spcPct val="0"/>
            </a:spcBef>
            <a:spcAft>
              <a:spcPct val="35000"/>
            </a:spcAft>
          </a:pPr>
          <a:endParaRPr lang="es-CO" sz="6500" kern="1200" dirty="0"/>
        </a:p>
      </dsp:txBody>
      <dsp:txXfrm>
        <a:off x="3725531" y="0"/>
        <a:ext cx="1756649" cy="1877248"/>
      </dsp:txXfrm>
    </dsp:sp>
    <dsp:sp modelId="{3FDA8D27-923C-43AE-8660-C824FA57AF51}">
      <dsp:nvSpPr>
        <dsp:cNvPr id="0" name=""/>
        <dsp:cNvSpPr/>
      </dsp:nvSpPr>
      <dsp:spPr>
        <a:xfrm>
          <a:off x="6943021" y="1142277"/>
          <a:ext cx="719043" cy="719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E6584-CA4A-44C1-AF78-9D1F85781051}">
      <dsp:nvSpPr>
        <dsp:cNvPr id="0" name=""/>
        <dsp:cNvSpPr/>
      </dsp:nvSpPr>
      <dsp:spPr>
        <a:xfrm>
          <a:off x="5482181" y="0"/>
          <a:ext cx="1820362" cy="150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6" bIns="0" numCol="1" spcCol="1270" anchor="b" anchorCtr="0">
          <a:noAutofit/>
        </a:bodyPr>
        <a:lstStyle/>
        <a:p>
          <a:pPr lvl="0" algn="r" defTabSz="2889250">
            <a:lnSpc>
              <a:spcPct val="90000"/>
            </a:lnSpc>
            <a:spcBef>
              <a:spcPct val="0"/>
            </a:spcBef>
            <a:spcAft>
              <a:spcPct val="35000"/>
            </a:spcAft>
          </a:pPr>
          <a:endParaRPr lang="es-CO" sz="6500" kern="1200" dirty="0"/>
        </a:p>
      </dsp:txBody>
      <dsp:txXfrm>
        <a:off x="5482181" y="0"/>
        <a:ext cx="1820362" cy="150179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264077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239557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280860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3127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52143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291721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406417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55106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320228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385912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16465F-BAB7-4A99-A1C9-6FE90C4BD50B}" type="datetimeFigureOut">
              <a:rPr lang="es-CO" smtClean="0"/>
              <a:pPr/>
              <a:t>23/04/2019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301278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6465F-BAB7-4A99-A1C9-6FE90C4BD50B}" type="datetimeFigureOut">
              <a:rPr lang="es-CO" smtClean="0"/>
              <a:pPr/>
              <a:t>23/04/2019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F708C-FD92-40F1-9CB1-1C9F39981BD9}" type="slidenum">
              <a:rPr lang="es-CO" smtClean="0"/>
              <a:pPr/>
              <a:t>‹Nº›</a:t>
            </a:fld>
            <a:endParaRPr lang="es-CO"/>
          </a:p>
        </p:txBody>
      </p:sp>
    </p:spTree>
    <p:extLst>
      <p:ext uri="{BB962C8B-B14F-4D97-AF65-F5344CB8AC3E}">
        <p14:creationId xmlns="" xmlns:p14="http://schemas.microsoft.com/office/powerpoint/2010/main" val="23071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cen.edu.co/"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co/imgres?imgurl=http://2.bp.blogspot.com/_yEiPF0Uhym8/TAuhtIkwlVI/AAAAAAAADv8/mIx-9DnY8Hs/s320/5.jpg&amp;imgrefurl=http://blogdecienciassocialesyhumanas.blogspot.com/2010/06/algo-sobre-la-investigacion-social-y.html&amp;usg=__y1puuO-LJN3OYXh1M05D0LqvK2M=&amp;h=275&amp;w=250&amp;sz=17&amp;hl=es&amp;start=5&amp;zoom=1&amp;tbnid=5agNHCnmdvC2oM:&amp;tbnh=114&amp;tbnw=104&amp;ei=_F8HUJLWGoOo8gT4peyPBA&amp;prev=/search?q=investigacion&amp;hl=es&amp;biw=1366&amp;bih=673&amp;site=imghp&amp;tbm=isch&amp;itbs=1"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co/imgres?imgurl=http://jma-asesores.com/wp-content/uploads/2012/01/investigacion-variables.jpg&amp;imgrefurl=http://jma-asesores.com/2012/01/la-importancia-de-una-correcta-investigacion-de-mercado/&amp;usg=__kU_Aon-qbnh_pcX8sOTZtzg21xY=&amp;h=290&amp;w=368&amp;sz=14&amp;hl=es&amp;start=6&amp;zoom=1&amp;tbnid=MKqZNmyNq5ZvhM:&amp;tbnh=96&amp;tbnw=122&amp;ei=_F8HUJLWGoOo8gT4peyPBA&amp;prev=/search?q=investigacion&amp;hl=es&amp;biw=1366&amp;bih=673&amp;site=imghp&amp;tbm=isch&amp;itbs=1"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www.colciencias.gov.co/" TargetMode="External"/><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image" Target="../media/image28.png"/><Relationship Id="rId5" Type="http://schemas.openxmlformats.org/officeDocument/2006/relationships/diagramQuickStyle" Target="../diagrams/quickStyle22.xml"/><Relationship Id="rId10" Type="http://schemas.openxmlformats.org/officeDocument/2006/relationships/image" Target="../media/image27.png"/><Relationship Id="rId4" Type="http://schemas.openxmlformats.org/officeDocument/2006/relationships/diagramLayout" Target="../diagrams/layout22.xml"/><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colciencias.gov.co/"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colciencias.gov.co/"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colciencias.gov.co/"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4 Rectángulo"/>
          <p:cNvSpPr/>
          <p:nvPr/>
        </p:nvSpPr>
        <p:spPr>
          <a:xfrm>
            <a:off x="2484438" y="2852738"/>
            <a:ext cx="1620837" cy="151288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5" name="7 Rectángulo"/>
          <p:cNvSpPr/>
          <p:nvPr/>
        </p:nvSpPr>
        <p:spPr>
          <a:xfrm>
            <a:off x="6408738" y="3914775"/>
            <a:ext cx="2519362" cy="1512888"/>
          </a:xfrm>
          <a:prstGeom prst="rect">
            <a:avLst/>
          </a:prstGeom>
          <a:solidFill>
            <a:schemeClr val="bg1">
              <a:lumMod val="6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6" name="8 Rectángulo"/>
          <p:cNvSpPr/>
          <p:nvPr/>
        </p:nvSpPr>
        <p:spPr>
          <a:xfrm>
            <a:off x="4284663" y="4833938"/>
            <a:ext cx="1223962" cy="118745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7" name="9 Rectángulo"/>
          <p:cNvSpPr/>
          <p:nvPr/>
        </p:nvSpPr>
        <p:spPr>
          <a:xfrm>
            <a:off x="4500563" y="1441450"/>
            <a:ext cx="933450" cy="2347913"/>
          </a:xfrm>
          <a:prstGeom prst="rect">
            <a:avLst/>
          </a:prstGeom>
          <a:solidFill>
            <a:schemeClr val="accent3">
              <a:lumMod val="60000"/>
              <a:lumOff val="4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8" name="13 Rectángulo"/>
          <p:cNvSpPr/>
          <p:nvPr/>
        </p:nvSpPr>
        <p:spPr>
          <a:xfrm>
            <a:off x="5249863" y="2838450"/>
            <a:ext cx="1584325" cy="15113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9" name="15 Elipse"/>
          <p:cNvSpPr/>
          <p:nvPr/>
        </p:nvSpPr>
        <p:spPr>
          <a:xfrm>
            <a:off x="3860800" y="630238"/>
            <a:ext cx="5292725" cy="5291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10" name="40 Elipse"/>
          <p:cNvSpPr/>
          <p:nvPr/>
        </p:nvSpPr>
        <p:spPr>
          <a:xfrm>
            <a:off x="4714875" y="1463675"/>
            <a:ext cx="3582988" cy="3624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MX"/>
          </a:p>
        </p:txBody>
      </p:sp>
      <p:sp>
        <p:nvSpPr>
          <p:cNvPr id="11" name="5 Rectángulo"/>
          <p:cNvSpPr/>
          <p:nvPr/>
        </p:nvSpPr>
        <p:spPr>
          <a:xfrm>
            <a:off x="6084888" y="1844675"/>
            <a:ext cx="1584325" cy="1512888"/>
          </a:xfrm>
          <a:prstGeom prst="rect">
            <a:avLst/>
          </a:prstGeom>
          <a:solidFill>
            <a:schemeClr val="bg2">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12" name="39 Anillo"/>
          <p:cNvSpPr/>
          <p:nvPr/>
        </p:nvSpPr>
        <p:spPr>
          <a:xfrm>
            <a:off x="4922838" y="1692275"/>
            <a:ext cx="3168650" cy="3167063"/>
          </a:xfrm>
          <a:prstGeom prst="donut">
            <a:avLst>
              <a:gd name="adj" fmla="val 9977"/>
            </a:avLst>
          </a:prstGeom>
          <a:gradFill>
            <a:gsLst>
              <a:gs pos="0">
                <a:schemeClr val="tx1">
                  <a:lumMod val="75000"/>
                  <a:lumOff val="25000"/>
                </a:schemeClr>
              </a:gs>
              <a:gs pos="50000">
                <a:schemeClr val="tx1">
                  <a:lumMod val="50000"/>
                  <a:lumOff val="50000"/>
                </a:schemeClr>
              </a:gs>
              <a:gs pos="100000">
                <a:schemeClr val="bg1">
                  <a:lumMod val="8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3" name="41 Anillo"/>
          <p:cNvSpPr/>
          <p:nvPr/>
        </p:nvSpPr>
        <p:spPr>
          <a:xfrm>
            <a:off x="4095750" y="863600"/>
            <a:ext cx="4822825" cy="4824413"/>
          </a:xfrm>
          <a:prstGeom prst="donut">
            <a:avLst>
              <a:gd name="adj" fmla="val 362"/>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4" name="42 Anillo"/>
          <p:cNvSpPr/>
          <p:nvPr/>
        </p:nvSpPr>
        <p:spPr>
          <a:xfrm>
            <a:off x="4337050" y="1106488"/>
            <a:ext cx="4338638" cy="4338637"/>
          </a:xfrm>
          <a:prstGeom prst="donut">
            <a:avLst>
              <a:gd name="adj" fmla="val 4858"/>
            </a:avLst>
          </a:prstGeom>
          <a:gradFill flip="none" rotWithShape="1">
            <a:gsLst>
              <a:gs pos="0">
                <a:schemeClr val="tx1">
                  <a:lumMod val="75000"/>
                  <a:lumOff val="25000"/>
                </a:schemeClr>
              </a:gs>
              <a:gs pos="50000">
                <a:schemeClr val="tx1">
                  <a:lumMod val="50000"/>
                  <a:lumOff val="50000"/>
                  <a:alpha val="22000"/>
                </a:schemeClr>
              </a:gs>
              <a:gs pos="100000">
                <a:schemeClr val="bg1">
                  <a:lumMod val="85000"/>
                  <a:alpha val="34000"/>
                </a:schemeClr>
              </a:gs>
            </a:gsLst>
            <a:lin ang="27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5" name="44 Anillo"/>
          <p:cNvSpPr/>
          <p:nvPr/>
        </p:nvSpPr>
        <p:spPr>
          <a:xfrm>
            <a:off x="4337050" y="1106488"/>
            <a:ext cx="4338638" cy="4338637"/>
          </a:xfrm>
          <a:prstGeom prst="donut">
            <a:avLst>
              <a:gd name="adj" fmla="val 4893"/>
            </a:avLst>
          </a:prstGeom>
          <a:gradFill>
            <a:gsLst>
              <a:gs pos="0">
                <a:schemeClr val="bg1">
                  <a:lumMod val="85000"/>
                  <a:alpha val="52000"/>
                </a:schemeClr>
              </a:gs>
              <a:gs pos="50000">
                <a:schemeClr val="tx1">
                  <a:lumMod val="50000"/>
                  <a:lumOff val="50000"/>
                </a:schemeClr>
              </a:gs>
              <a:gs pos="100000">
                <a:schemeClr val="tx1">
                  <a:lumMod val="65000"/>
                  <a:lumOff val="3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6" name="43 Anillo"/>
          <p:cNvSpPr/>
          <p:nvPr/>
        </p:nvSpPr>
        <p:spPr>
          <a:xfrm>
            <a:off x="4338638" y="1106488"/>
            <a:ext cx="4337050" cy="4338637"/>
          </a:xfrm>
          <a:prstGeom prst="donut">
            <a:avLst>
              <a:gd name="adj" fmla="val 4913"/>
            </a:avLst>
          </a:pr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7" name="11 Elipse"/>
          <p:cNvSpPr/>
          <p:nvPr/>
        </p:nvSpPr>
        <p:spPr>
          <a:xfrm>
            <a:off x="4572000" y="1330325"/>
            <a:ext cx="3887788" cy="3887788"/>
          </a:xfrm>
          <a:prstGeom prst="ellipse">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pic>
        <p:nvPicPr>
          <p:cNvPr id="4" name="0 Imagen"/>
          <p:cNvPicPr/>
          <p:nvPr/>
        </p:nvPicPr>
        <p:blipFill>
          <a:blip r:embed="rId2" cstate="print">
            <a:extLst>
              <a:ext uri="{28A0092B-C50C-407E-A947-70E740481C1C}">
                <a14:useLocalDpi xmlns="" xmlns:a14="http://schemas.microsoft.com/office/drawing/2010/main" val="0"/>
              </a:ext>
            </a:extLst>
          </a:blip>
          <a:stretch>
            <a:fillRect/>
          </a:stretch>
        </p:blipFill>
        <p:spPr>
          <a:xfrm>
            <a:off x="5064605" y="1654039"/>
            <a:ext cx="2880320" cy="3240360"/>
          </a:xfrm>
          <a:prstGeom prst="rect">
            <a:avLst/>
          </a:prstGeom>
          <a:ln>
            <a:noFill/>
          </a:ln>
          <a:effectLst>
            <a:outerShdw blurRad="292100" dist="139700" dir="2700000" algn="tl" rotWithShape="0">
              <a:srgbClr val="333333">
                <a:alpha val="65000"/>
              </a:srgbClr>
            </a:outerShdw>
          </a:effectLst>
        </p:spPr>
      </p:pic>
      <p:sp>
        <p:nvSpPr>
          <p:cNvPr id="21" name="48 Rectángulo"/>
          <p:cNvSpPr/>
          <p:nvPr/>
        </p:nvSpPr>
        <p:spPr>
          <a:xfrm>
            <a:off x="2300288" y="142875"/>
            <a:ext cx="1223962" cy="1187450"/>
          </a:xfrm>
          <a:prstGeom prst="rect">
            <a:avLst/>
          </a:prstGeom>
          <a:solidFill>
            <a:schemeClr val="bg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2" name="49 Rectángulo"/>
          <p:cNvSpPr/>
          <p:nvPr/>
        </p:nvSpPr>
        <p:spPr>
          <a:xfrm>
            <a:off x="2844800" y="1597025"/>
            <a:ext cx="1223963" cy="1187450"/>
          </a:xfrm>
          <a:prstGeom prst="rect">
            <a:avLst/>
          </a:prstGeom>
          <a:solidFill>
            <a:schemeClr val="bg2">
              <a:lumMod val="5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3" name="3 Rectángulo"/>
          <p:cNvSpPr/>
          <p:nvPr/>
        </p:nvSpPr>
        <p:spPr>
          <a:xfrm>
            <a:off x="468313" y="1412875"/>
            <a:ext cx="1584325" cy="15113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5" name="12 Rectángulo"/>
          <p:cNvSpPr/>
          <p:nvPr/>
        </p:nvSpPr>
        <p:spPr>
          <a:xfrm>
            <a:off x="1404938" y="3373438"/>
            <a:ext cx="1582737" cy="1511300"/>
          </a:xfrm>
          <a:prstGeom prst="rect">
            <a:avLst/>
          </a:prstGeom>
          <a:solidFill>
            <a:schemeClr val="accent3">
              <a:lumMod val="20000"/>
              <a:lumOff val="8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8" name="10 Rectángulo">
            <a:extLst>
              <a:ext uri="{FF2B5EF4-FFF2-40B4-BE49-F238E27FC236}">
                <a16:creationId xmlns:a16="http://schemas.microsoft.com/office/drawing/2014/main" xmlns="" id="{832D7CD8-0D4F-47E4-8A24-C80CDA8DBC41}"/>
              </a:ext>
            </a:extLst>
          </p:cNvPr>
          <p:cNvSpPr/>
          <p:nvPr/>
        </p:nvSpPr>
        <p:spPr>
          <a:xfrm>
            <a:off x="0" y="1901825"/>
            <a:ext cx="3860800" cy="282733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a:endParaRPr lang="es-CO" sz="2000" b="1" dirty="0" smtClean="0">
              <a:latin typeface="Tahoma" pitchFamily="34" charset="0"/>
              <a:ea typeface="Tahoma" pitchFamily="34" charset="0"/>
              <a:cs typeface="Tahoma" pitchFamily="34" charset="0"/>
            </a:endParaRPr>
          </a:p>
          <a:p>
            <a:pPr algn="ctr"/>
            <a:endParaRPr lang="es-CO" sz="2000" b="1" dirty="0">
              <a:latin typeface="Tahoma" pitchFamily="34" charset="0"/>
              <a:ea typeface="Tahoma" pitchFamily="34" charset="0"/>
              <a:cs typeface="Tahoma" pitchFamily="34" charset="0"/>
            </a:endParaRPr>
          </a:p>
          <a:p>
            <a:pPr algn="ctr"/>
            <a:r>
              <a:rPr lang="es-CO" sz="2000" b="1" dirty="0" smtClean="0">
                <a:latin typeface="Tahoma" pitchFamily="34" charset="0"/>
                <a:ea typeface="Tahoma" pitchFamily="34" charset="0"/>
                <a:cs typeface="Tahoma" pitchFamily="34" charset="0"/>
              </a:rPr>
              <a:t>CENTRO </a:t>
            </a:r>
            <a:r>
              <a:rPr lang="es-CO" sz="2000" b="1" dirty="0">
                <a:latin typeface="Tahoma" pitchFamily="34" charset="0"/>
                <a:ea typeface="Tahoma" pitchFamily="34" charset="0"/>
                <a:cs typeface="Tahoma" pitchFamily="34" charset="0"/>
              </a:rPr>
              <a:t>DE INVESTIGACIONES </a:t>
            </a:r>
          </a:p>
          <a:p>
            <a:pPr algn="ctr"/>
            <a:r>
              <a:rPr lang="es-CO" sz="2000" b="1" dirty="0">
                <a:latin typeface="Tahoma" pitchFamily="34" charset="0"/>
                <a:ea typeface="Tahoma" pitchFamily="34" charset="0"/>
                <a:cs typeface="Tahoma" pitchFamily="34" charset="0"/>
              </a:rPr>
              <a:t>Y DESARROLLO </a:t>
            </a:r>
            <a:r>
              <a:rPr lang="es-CO" sz="2000" b="1" dirty="0" smtClean="0">
                <a:latin typeface="Tahoma" pitchFamily="34" charset="0"/>
                <a:ea typeface="Tahoma" pitchFamily="34" charset="0"/>
                <a:cs typeface="Tahoma" pitchFamily="34" charset="0"/>
              </a:rPr>
              <a:t>– </a:t>
            </a:r>
            <a:r>
              <a:rPr lang="es-CO" sz="2000" b="1" dirty="0" smtClean="0">
                <a:latin typeface="Tahoma" pitchFamily="34" charset="0"/>
                <a:ea typeface="Tahoma" pitchFamily="34" charset="0"/>
                <a:cs typeface="Tahoma" pitchFamily="34" charset="0"/>
              </a:rPr>
              <a:t>CIDCEN</a:t>
            </a:r>
            <a:r>
              <a:rPr lang="es-ES_tradnl" sz="2800" kern="0" dirty="0">
                <a:ln w="18415" cmpd="sng">
                  <a:noFill/>
                  <a:prstDash val="solid"/>
                </a:ln>
                <a:solidFill>
                  <a:schemeClr val="tx1"/>
                </a:solidFill>
                <a:latin typeface="Arial"/>
                <a:cs typeface="Arial"/>
              </a:rPr>
              <a:t/>
            </a:r>
            <a:br>
              <a:rPr lang="es-ES_tradnl" sz="2800" kern="0" dirty="0">
                <a:ln w="18415" cmpd="sng">
                  <a:noFill/>
                  <a:prstDash val="solid"/>
                </a:ln>
                <a:solidFill>
                  <a:schemeClr val="tx1"/>
                </a:solidFill>
                <a:latin typeface="Arial"/>
                <a:cs typeface="Arial"/>
              </a:rPr>
            </a:br>
            <a:endParaRPr lang="es-CO" sz="1600" dirty="0">
              <a:solidFill>
                <a:schemeClr val="bg1"/>
              </a:solidFill>
              <a:latin typeface="Calibri" charset="0"/>
              <a:ea typeface="MS PGothic" charset="0"/>
              <a:cs typeface="MS PGothic" charset="0"/>
            </a:endParaRPr>
          </a:p>
        </p:txBody>
      </p:sp>
    </p:spTree>
    <p:extLst>
      <p:ext uri="{BB962C8B-B14F-4D97-AF65-F5344CB8AC3E}">
        <p14:creationId xmlns="" xmlns:p14="http://schemas.microsoft.com/office/powerpoint/2010/main" val="29232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750" fill="hold"/>
                                        <p:tgtEl>
                                          <p:spTgt spid="5"/>
                                        </p:tgtEl>
                                        <p:attrNameLst>
                                          <p:attrName>ppt_w</p:attrName>
                                        </p:attrNameLst>
                                      </p:cBhvr>
                                      <p:tavLst>
                                        <p:tav tm="0">
                                          <p:val>
                                            <p:strVal val="#ppt_w*0.70"/>
                                          </p:val>
                                        </p:tav>
                                        <p:tav tm="100000">
                                          <p:val>
                                            <p:strVal val="#ppt_w"/>
                                          </p:val>
                                        </p:tav>
                                      </p:tavLst>
                                    </p:anim>
                                    <p:anim calcmode="lin" valueType="num">
                                      <p:cBhvr>
                                        <p:cTn id="11" dur="2750" fill="hold"/>
                                        <p:tgtEl>
                                          <p:spTgt spid="5"/>
                                        </p:tgtEl>
                                        <p:attrNameLst>
                                          <p:attrName>ppt_h</p:attrName>
                                        </p:attrNameLst>
                                      </p:cBhvr>
                                      <p:tavLst>
                                        <p:tav tm="0">
                                          <p:val>
                                            <p:strVal val="#ppt_h"/>
                                          </p:val>
                                        </p:tav>
                                        <p:tav tm="100000">
                                          <p:val>
                                            <p:strVal val="#ppt_h"/>
                                          </p:val>
                                        </p:tav>
                                      </p:tavLst>
                                    </p:anim>
                                    <p:animEffect transition="in" filter="fade">
                                      <p:cBhvr>
                                        <p:cTn id="12" dur="2750"/>
                                        <p:tgtEl>
                                          <p:spTgt spid="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750"/>
                                        <p:tgtEl>
                                          <p:spTgt spid="7"/>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750" fill="hold"/>
                                        <p:tgtEl>
                                          <p:spTgt spid="11"/>
                                        </p:tgtEl>
                                        <p:attrNameLst>
                                          <p:attrName>ppt_x</p:attrName>
                                        </p:attrNameLst>
                                      </p:cBhvr>
                                      <p:tavLst>
                                        <p:tav tm="0">
                                          <p:val>
                                            <p:strVal val="#ppt_x-.2"/>
                                          </p:val>
                                        </p:tav>
                                        <p:tav tm="100000">
                                          <p:val>
                                            <p:strVal val="#ppt_x"/>
                                          </p:val>
                                        </p:tav>
                                      </p:tavLst>
                                    </p:anim>
                                    <p:anim calcmode="lin" valueType="num">
                                      <p:cBhvr>
                                        <p:cTn id="19" dur="275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2750"/>
                                        <p:tgtEl>
                                          <p:spTgt spid="11"/>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750" fill="hold"/>
                                        <p:tgtEl>
                                          <p:spTgt spid="6"/>
                                        </p:tgtEl>
                                        <p:attrNameLst>
                                          <p:attrName>ppt_x</p:attrName>
                                        </p:attrNameLst>
                                      </p:cBhvr>
                                      <p:tavLst>
                                        <p:tav tm="0">
                                          <p:val>
                                            <p:strVal val="#ppt_x-.2"/>
                                          </p:val>
                                        </p:tav>
                                        <p:tav tm="100000">
                                          <p:val>
                                            <p:strVal val="#ppt_x"/>
                                          </p:val>
                                        </p:tav>
                                      </p:tavLst>
                                    </p:anim>
                                    <p:anim calcmode="lin" valueType="num">
                                      <p:cBhvr>
                                        <p:cTn id="24" dur="275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2750"/>
                                        <p:tgtEl>
                                          <p:spTgt spid="6"/>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4000"/>
                                        <p:tgtEl>
                                          <p:spTgt spid="12"/>
                                        </p:tgtEl>
                                      </p:cBhvr>
                                    </p:animEffect>
                                  </p:childTnLst>
                                </p:cTn>
                              </p:par>
                              <p:par>
                                <p:cTn id="29" presetID="8" presetClass="emph" presetSubtype="0" repeatCount="indefinite" fill="hold" nodeType="withEffect">
                                  <p:stCondLst>
                                    <p:cond delay="0"/>
                                  </p:stCondLst>
                                  <p:childTnLst>
                                    <p:animRot by="21600000">
                                      <p:cBhvr>
                                        <p:cTn id="30" dur="59000" fill="hold"/>
                                        <p:tgtEl>
                                          <p:spTgt spid="12"/>
                                        </p:tgtEl>
                                        <p:attrNameLst>
                                          <p:attrName>r</p:attrName>
                                        </p:attrNameLst>
                                      </p:cBhvr>
                                    </p:animRot>
                                  </p:childTnLst>
                                </p:cTn>
                              </p:par>
                              <p:par>
                                <p:cTn id="31" presetID="21" presetClass="entr" presetSubtype="3"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3)">
                                      <p:cBhvr>
                                        <p:cTn id="33" dur="4000"/>
                                        <p:tgtEl>
                                          <p:spTgt spid="9"/>
                                        </p:tgtEl>
                                      </p:cBhvr>
                                    </p:animEffect>
                                  </p:childTnLst>
                                </p:cTn>
                              </p:par>
                              <p:par>
                                <p:cTn id="34" presetID="8" presetClass="emph" presetSubtype="0" repeatCount="indefinite" fill="hold" grpId="1" nodeType="withEffect">
                                  <p:stCondLst>
                                    <p:cond delay="0"/>
                                  </p:stCondLst>
                                  <p:childTnLst>
                                    <p:animRot by="21600000">
                                      <p:cBhvr>
                                        <p:cTn id="35" dur="20500" fill="hold"/>
                                        <p:tgtEl>
                                          <p:spTgt spid="9"/>
                                        </p:tgtEl>
                                        <p:attrNameLst>
                                          <p:attrName>r</p:attrName>
                                        </p:attrNameLst>
                                      </p:cBhvr>
                                    </p:animRot>
                                  </p:childTnLst>
                                </p:cTn>
                              </p:par>
                              <p:par>
                                <p:cTn id="36" presetID="21"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4000"/>
                                        <p:tgtEl>
                                          <p:spTgt spid="13"/>
                                        </p:tgtEl>
                                      </p:cBhvr>
                                    </p:animEffect>
                                  </p:childTnLst>
                                </p:cTn>
                              </p:par>
                              <p:par>
                                <p:cTn id="39" presetID="8" presetClass="emph" presetSubtype="0" repeatCount="indefinite" fill="hold" nodeType="withEffect">
                                  <p:stCondLst>
                                    <p:cond delay="0"/>
                                  </p:stCondLst>
                                  <p:childTnLst>
                                    <p:animRot by="21600000">
                                      <p:cBhvr>
                                        <p:cTn id="40" dur="59000" fill="hold"/>
                                        <p:tgtEl>
                                          <p:spTgt spid="13"/>
                                        </p:tgtEl>
                                        <p:attrNameLst>
                                          <p:attrName>r</p:attrName>
                                        </p:attrNameLst>
                                      </p:cBhvr>
                                    </p:animRot>
                                  </p:childTnLst>
                                </p:cTn>
                              </p:par>
                              <p:par>
                                <p:cTn id="41" presetID="21" presetClass="entr" presetSubtype="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4000"/>
                                        <p:tgtEl>
                                          <p:spTgt spid="14"/>
                                        </p:tgtEl>
                                      </p:cBhvr>
                                    </p:animEffect>
                                  </p:childTnLst>
                                </p:cTn>
                              </p:par>
                              <p:par>
                                <p:cTn id="44" presetID="8" presetClass="emph" presetSubtype="0" repeatCount="indefinite" fill="hold" nodeType="withEffect">
                                  <p:stCondLst>
                                    <p:cond delay="0"/>
                                  </p:stCondLst>
                                  <p:childTnLst>
                                    <p:animRot by="21600000">
                                      <p:cBhvr>
                                        <p:cTn id="45" dur="59000" fill="hold"/>
                                        <p:tgtEl>
                                          <p:spTgt spid="14"/>
                                        </p:tgtEl>
                                        <p:attrNameLst>
                                          <p:attrName>r</p:attrName>
                                        </p:attrNameLst>
                                      </p:cBhvr>
                                    </p:animRot>
                                  </p:childTnLst>
                                </p:cTn>
                              </p:par>
                              <p:par>
                                <p:cTn id="46" presetID="21" presetClass="entr" presetSubtype="1"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4000"/>
                                        <p:tgtEl>
                                          <p:spTgt spid="16"/>
                                        </p:tgtEl>
                                      </p:cBhvr>
                                    </p:animEffect>
                                  </p:childTnLst>
                                </p:cTn>
                              </p:par>
                              <p:par>
                                <p:cTn id="49" presetID="8" presetClass="emph" presetSubtype="0" repeatCount="indefinite" fill="hold" nodeType="withEffect">
                                  <p:stCondLst>
                                    <p:cond delay="0"/>
                                  </p:stCondLst>
                                  <p:childTnLst>
                                    <p:animRot by="-21600000">
                                      <p:cBhvr>
                                        <p:cTn id="50" dur="59000" fill="hold"/>
                                        <p:tgtEl>
                                          <p:spTgt spid="16"/>
                                        </p:tgtEl>
                                        <p:attrNameLst>
                                          <p:attrName>r</p:attrName>
                                        </p:attrNameLst>
                                      </p:cBhvr>
                                    </p:animRot>
                                  </p:childTnLst>
                                </p:cTn>
                              </p:par>
                              <p:par>
                                <p:cTn id="51" presetID="21" presetClass="entr" presetSubtype="1"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heel(1)">
                                      <p:cBhvr>
                                        <p:cTn id="53" dur="4000"/>
                                        <p:tgtEl>
                                          <p:spTgt spid="15"/>
                                        </p:tgtEl>
                                      </p:cBhvr>
                                    </p:animEffect>
                                  </p:childTnLst>
                                </p:cTn>
                              </p:par>
                              <p:par>
                                <p:cTn id="54" presetID="8" presetClass="emph" presetSubtype="0" repeatCount="indefinite" fill="hold" nodeType="withEffect">
                                  <p:stCondLst>
                                    <p:cond delay="0"/>
                                  </p:stCondLst>
                                  <p:childTnLst>
                                    <p:animRot by="21600000">
                                      <p:cBhvr>
                                        <p:cTn id="55" dur="59000" fill="hold"/>
                                        <p:tgtEl>
                                          <p:spTgt spid="15"/>
                                        </p:tgtEl>
                                        <p:attrNameLst>
                                          <p:attrName>r</p:attrName>
                                        </p:attrNameLst>
                                      </p:cBhvr>
                                    </p:animRot>
                                  </p:childTnLst>
                                </p:cTn>
                              </p:par>
                              <p:par>
                                <p:cTn id="56" presetID="21" presetClass="entr" presetSubtype="1" fill="hold" grpId="0" nodeType="withEffect">
                                  <p:stCondLst>
                                    <p:cond delay="300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30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750"/>
                                        <p:tgtEl>
                                          <p:spTgt spid="25"/>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2750" fill="hold"/>
                                        <p:tgtEl>
                                          <p:spTgt spid="21"/>
                                        </p:tgtEl>
                                        <p:attrNameLst>
                                          <p:attrName>ppt_x</p:attrName>
                                        </p:attrNameLst>
                                      </p:cBhvr>
                                      <p:tavLst>
                                        <p:tav tm="0">
                                          <p:val>
                                            <p:strVal val="#ppt_x-.2"/>
                                          </p:val>
                                        </p:tav>
                                        <p:tav tm="100000">
                                          <p:val>
                                            <p:strVal val="#ppt_x"/>
                                          </p:val>
                                        </p:tav>
                                      </p:tavLst>
                                    </p:anim>
                                    <p:anim calcmode="lin" valueType="num">
                                      <p:cBhvr>
                                        <p:cTn id="65" dur="275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6" dur="2750"/>
                                        <p:tgtEl>
                                          <p:spTgt spid="21"/>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3000" fill="hold"/>
                                        <p:tgtEl>
                                          <p:spTgt spid="22"/>
                                        </p:tgtEl>
                                        <p:attrNameLst>
                                          <p:attrName>ppt_w</p:attrName>
                                        </p:attrNameLst>
                                      </p:cBhvr>
                                      <p:tavLst>
                                        <p:tav tm="0">
                                          <p:val>
                                            <p:strVal val="#ppt_w*0.70"/>
                                          </p:val>
                                        </p:tav>
                                        <p:tav tm="100000">
                                          <p:val>
                                            <p:strVal val="#ppt_w"/>
                                          </p:val>
                                        </p:tav>
                                      </p:tavLst>
                                    </p:anim>
                                    <p:anim calcmode="lin" valueType="num">
                                      <p:cBhvr>
                                        <p:cTn id="70" dur="3000" fill="hold"/>
                                        <p:tgtEl>
                                          <p:spTgt spid="22"/>
                                        </p:tgtEl>
                                        <p:attrNameLst>
                                          <p:attrName>ppt_h</p:attrName>
                                        </p:attrNameLst>
                                      </p:cBhvr>
                                      <p:tavLst>
                                        <p:tav tm="0">
                                          <p:val>
                                            <p:strVal val="#ppt_h"/>
                                          </p:val>
                                        </p:tav>
                                        <p:tav tm="100000">
                                          <p:val>
                                            <p:strVal val="#ppt_h"/>
                                          </p:val>
                                        </p:tav>
                                      </p:tavLst>
                                    </p:anim>
                                    <p:animEffect transition="in" filter="fade">
                                      <p:cBhvr>
                                        <p:cTn id="71" dur="3000"/>
                                        <p:tgtEl>
                                          <p:spTgt spid="22"/>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2750" fill="hold"/>
                                        <p:tgtEl>
                                          <p:spTgt spid="23"/>
                                        </p:tgtEl>
                                        <p:attrNameLst>
                                          <p:attrName>ppt_x</p:attrName>
                                        </p:attrNameLst>
                                      </p:cBhvr>
                                      <p:tavLst>
                                        <p:tav tm="0">
                                          <p:val>
                                            <p:strVal val="#ppt_x-.2"/>
                                          </p:val>
                                        </p:tav>
                                        <p:tav tm="100000">
                                          <p:val>
                                            <p:strVal val="#ppt_x"/>
                                          </p:val>
                                        </p:tav>
                                      </p:tavLst>
                                    </p:anim>
                                    <p:anim calcmode="lin" valueType="num">
                                      <p:cBhvr>
                                        <p:cTn id="75" dur="275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6" dur="2750"/>
                                        <p:tgtEl>
                                          <p:spTgt spid="23"/>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750"/>
                                        <p:tgtEl>
                                          <p:spTgt spid="24"/>
                                        </p:tgtEl>
                                      </p:cBhvr>
                                    </p:animEffect>
                                    <p:anim calcmode="lin" valueType="num">
                                      <p:cBhvr>
                                        <p:cTn id="80" dur="2750" fill="hold"/>
                                        <p:tgtEl>
                                          <p:spTgt spid="24"/>
                                        </p:tgtEl>
                                        <p:attrNameLst>
                                          <p:attrName>ppt_x</p:attrName>
                                        </p:attrNameLst>
                                      </p:cBhvr>
                                      <p:tavLst>
                                        <p:tav tm="0">
                                          <p:val>
                                            <p:strVal val="#ppt_x"/>
                                          </p:val>
                                        </p:tav>
                                        <p:tav tm="100000">
                                          <p:val>
                                            <p:strVal val="#ppt_x"/>
                                          </p:val>
                                        </p:tav>
                                      </p:tavLst>
                                    </p:anim>
                                    <p:anim calcmode="lin" valueType="num">
                                      <p:cBhvr>
                                        <p:cTn id="81" dur="2750" fill="hold"/>
                                        <p:tgtEl>
                                          <p:spTgt spid="24"/>
                                        </p:tgtEl>
                                        <p:attrNameLst>
                                          <p:attrName>ppt_y</p:attrName>
                                        </p:attrNameLst>
                                      </p:cBhvr>
                                      <p:tavLst>
                                        <p:tav tm="0">
                                          <p:val>
                                            <p:strVal val="#ppt_y-.1"/>
                                          </p:val>
                                        </p:tav>
                                        <p:tav tm="100000">
                                          <p:val>
                                            <p:strVal val="#ppt_y"/>
                                          </p:val>
                                        </p:tav>
                                      </p:tavLst>
                                    </p:anim>
                                  </p:childTnLst>
                                </p:cTn>
                              </p:par>
                              <p:par>
                                <p:cTn id="82" presetID="6" presetClass="emph" presetSubtype="0" fill="hold" grpId="1" nodeType="withEffect">
                                  <p:stCondLst>
                                    <p:cond delay="3000"/>
                                  </p:stCondLst>
                                  <p:childTnLst>
                                    <p:animScale>
                                      <p:cBhvr>
                                        <p:cTn id="83" dur="3000" fill="hold"/>
                                        <p:tgtEl>
                                          <p:spTgt spid="23"/>
                                        </p:tgtEl>
                                      </p:cBhvr>
                                      <p:by x="100000" y="250000"/>
                                    </p:animScale>
                                  </p:childTnLst>
                                </p:cTn>
                              </p:par>
                              <p:par>
                                <p:cTn id="84" presetID="22" presetClass="entr" presetSubtype="8" fill="hold" grpId="0" nodeType="withEffect">
                                  <p:stCondLst>
                                    <p:cond delay="300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8" grpId="0" animBg="1"/>
      <p:bldP spid="9" grpId="0" animBg="1"/>
      <p:bldP spid="9" grpId="1" animBg="1"/>
      <p:bldP spid="11" grpId="0" animBg="1"/>
      <p:bldP spid="17" grpId="0" animBg="1"/>
      <p:bldP spid="21" grpId="0" animBg="1"/>
      <p:bldP spid="22" grpId="0" animBg="1"/>
      <p:bldP spid="23" grpId="0" animBg="1"/>
      <p:bldP spid="23" grpId="1" animBg="1"/>
      <p:bldP spid="25"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30416" y="1988840"/>
            <a:ext cx="2286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CuadroTexto"/>
          <p:cNvSpPr txBox="1"/>
          <p:nvPr/>
        </p:nvSpPr>
        <p:spPr>
          <a:xfrm>
            <a:off x="943696" y="3068960"/>
            <a:ext cx="7487344"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CO" sz="1600" dirty="0">
                <a:latin typeface="Tahoma" pitchFamily="34" charset="0"/>
                <a:cs typeface="Tahoma" pitchFamily="34" charset="0"/>
              </a:rPr>
              <a:t>Es aquel que se refiere a un conjunto articulado y coherente de actividades orientadas a alcanzar uno o varios objetos relacionados con la generación, adaptación o aplicación creativa de conocimiento. </a:t>
            </a:r>
            <a:endParaRPr lang="es-CO" sz="1600" dirty="0" smtClean="0">
              <a:latin typeface="Tahoma" pitchFamily="34" charset="0"/>
              <a:cs typeface="Tahoma" pitchFamily="34" charset="0"/>
            </a:endParaRPr>
          </a:p>
          <a:p>
            <a:pPr algn="just"/>
            <a:endParaRPr lang="es-CO" sz="1600" dirty="0">
              <a:latin typeface="Tahoma" pitchFamily="34" charset="0"/>
              <a:cs typeface="Tahoma" pitchFamily="34" charset="0"/>
            </a:endParaRPr>
          </a:p>
          <a:p>
            <a:pPr algn="just"/>
            <a:r>
              <a:rPr lang="es-CO" sz="1600" dirty="0" smtClean="0">
                <a:latin typeface="Tahoma" pitchFamily="34" charset="0"/>
                <a:cs typeface="Tahoma" pitchFamily="34" charset="0"/>
              </a:rPr>
              <a:t>Para </a:t>
            </a:r>
            <a:r>
              <a:rPr lang="es-CO" sz="1600" dirty="0">
                <a:latin typeface="Tahoma" pitchFamily="34" charset="0"/>
                <a:cs typeface="Tahoma" pitchFamily="34" charset="0"/>
              </a:rPr>
              <a:t>ello se sigue una metodología definida que prevé e</a:t>
            </a:r>
            <a:r>
              <a:rPr lang="es-CO" sz="1600" dirty="0" smtClean="0">
                <a:latin typeface="Tahoma" pitchFamily="34" charset="0"/>
                <a:cs typeface="Tahoma" pitchFamily="34" charset="0"/>
              </a:rPr>
              <a:t>l </a:t>
            </a:r>
            <a:r>
              <a:rPr lang="es-CO" sz="1600" dirty="0">
                <a:latin typeface="Tahoma" pitchFamily="34" charset="0"/>
                <a:cs typeface="Tahoma" pitchFamily="34" charset="0"/>
              </a:rPr>
              <a:t>logro de determinados resultados bajo condiciones limitadas de recursos y tiempo especificados en un presupuesto y en un cronograma</a:t>
            </a:r>
          </a:p>
        </p:txBody>
      </p:sp>
      <p:sp>
        <p:nvSpPr>
          <p:cNvPr id="9" name="8 Rectángulo"/>
          <p:cNvSpPr/>
          <p:nvPr/>
        </p:nvSpPr>
        <p:spPr>
          <a:xfrm>
            <a:off x="107504" y="2179479"/>
            <a:ext cx="561662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b="1" dirty="0">
                <a:latin typeface="Tahoma" pitchFamily="34" charset="0"/>
                <a:ea typeface="Tahoma" pitchFamily="34" charset="0"/>
                <a:cs typeface="Tahoma" pitchFamily="34" charset="0"/>
              </a:rPr>
              <a:t>¿</a:t>
            </a:r>
            <a:r>
              <a:rPr lang="es-CO" b="1" dirty="0" smtClean="0">
                <a:latin typeface="Tahoma" pitchFamily="34" charset="0"/>
                <a:ea typeface="Tahoma" pitchFamily="34" charset="0"/>
                <a:cs typeface="Tahoma" pitchFamily="34" charset="0"/>
              </a:rPr>
              <a:t>QUE ES UN PROYECTO DE INVESTIGACIÓN?</a:t>
            </a:r>
            <a:endParaRPr lang="es-ES" b="1" baseline="30000" dirty="0">
              <a:latin typeface="Tahoma" pitchFamily="34" charset="0"/>
              <a:ea typeface="Tahoma" pitchFamily="34" charset="0"/>
              <a:cs typeface="Tahoma" pitchFamily="34" charset="0"/>
            </a:endParaRPr>
          </a:p>
        </p:txBody>
      </p:sp>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43808" y="5119321"/>
            <a:ext cx="2132208" cy="1707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68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500"/>
                                        <p:tgtEl>
                                          <p:spTgt spid="8">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arn(inHorizontal)">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 xmlns:p14="http://schemas.microsoft.com/office/powerpoint/2010/main" val="553442590"/>
              </p:ext>
            </p:extLst>
          </p:nvPr>
        </p:nvGraphicFramePr>
        <p:xfrm>
          <a:off x="683568" y="3327400"/>
          <a:ext cx="795134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828800"/>
            <a:ext cx="914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smtClean="0">
                <a:latin typeface="Tahoma" pitchFamily="34" charset="0"/>
                <a:ea typeface="Tahoma" pitchFamily="34" charset="0"/>
                <a:cs typeface="Tahoma" pitchFamily="34" charset="0"/>
              </a:rPr>
              <a:t>ENTOMOTOXICOLOGÍA – PRODUCTOS NATURALES VEGETALES  COL0122704</a:t>
            </a:r>
            <a:endParaRPr lang="es-CO" b="1" dirty="0">
              <a:latin typeface="Tahoma" pitchFamily="34" charset="0"/>
              <a:ea typeface="Tahoma" pitchFamily="34" charset="0"/>
              <a:cs typeface="Tahoma" pitchFamily="34" charset="0"/>
            </a:endParaRPr>
          </a:p>
        </p:txBody>
      </p:sp>
      <p:sp>
        <p:nvSpPr>
          <p:cNvPr id="6" name="5 CuadroTexto"/>
          <p:cNvSpPr txBox="1"/>
          <p:nvPr/>
        </p:nvSpPr>
        <p:spPr>
          <a:xfrm>
            <a:off x="3863270" y="3717032"/>
            <a:ext cx="3877082" cy="2585323"/>
          </a:xfrm>
          <a:prstGeom prst="rect">
            <a:avLst/>
          </a:prstGeom>
          <a:noFill/>
        </p:spPr>
        <p:txBody>
          <a:bodyPr wrap="square" rtlCol="0">
            <a:spAutoFit/>
          </a:bodyPr>
          <a:lstStyle/>
          <a:p>
            <a:r>
              <a:rPr lang="es-CO" b="1" dirty="0" smtClean="0">
                <a:latin typeface="Tahoma" pitchFamily="34" charset="0"/>
                <a:ea typeface="Tahoma" pitchFamily="34" charset="0"/>
                <a:cs typeface="Tahoma" pitchFamily="34" charset="0"/>
              </a:rPr>
              <a:t>Director:</a:t>
            </a:r>
          </a:p>
          <a:p>
            <a:r>
              <a:rPr lang="es-CO" dirty="0" smtClean="0">
                <a:latin typeface="Tahoma" pitchFamily="34" charset="0"/>
                <a:ea typeface="Tahoma" pitchFamily="34" charset="0"/>
                <a:cs typeface="Tahoma" pitchFamily="34" charset="0"/>
              </a:rPr>
              <a:t>Dr. JAVIER ANDRÉS MATULEVICH P.</a:t>
            </a:r>
          </a:p>
          <a:p>
            <a:endParaRPr lang="es-CO" dirty="0" smtClean="0">
              <a:latin typeface="Tahoma" pitchFamily="34" charset="0"/>
              <a:ea typeface="Tahoma" pitchFamily="34" charset="0"/>
              <a:cs typeface="Tahoma" pitchFamily="34" charset="0"/>
            </a:endParaRPr>
          </a:p>
          <a:p>
            <a:r>
              <a:rPr lang="es-CO" b="1" dirty="0" smtClean="0">
                <a:latin typeface="Tahoma" pitchFamily="34" charset="0"/>
                <a:ea typeface="Tahoma" pitchFamily="34" charset="0"/>
                <a:cs typeface="Tahoma" pitchFamily="34" charset="0"/>
              </a:rPr>
              <a:t>Colaboradores:</a:t>
            </a:r>
          </a:p>
          <a:p>
            <a:r>
              <a:rPr lang="es-CO" dirty="0" smtClean="0">
                <a:latin typeface="Tahoma" pitchFamily="34" charset="0"/>
                <a:ea typeface="Tahoma" pitchFamily="34" charset="0"/>
                <a:cs typeface="Tahoma" pitchFamily="34" charset="0"/>
              </a:rPr>
              <a:t>18 estudiantes</a:t>
            </a:r>
          </a:p>
          <a:p>
            <a:endParaRPr lang="es-CO" b="1" dirty="0" smtClean="0">
              <a:latin typeface="Tahoma" pitchFamily="34" charset="0"/>
              <a:ea typeface="Tahoma" pitchFamily="34" charset="0"/>
              <a:cs typeface="Tahoma" pitchFamily="34" charset="0"/>
            </a:endParaRPr>
          </a:p>
          <a:p>
            <a:r>
              <a:rPr lang="es-CO" b="1" dirty="0" smtClean="0">
                <a:latin typeface="Tahoma" pitchFamily="34" charset="0"/>
                <a:ea typeface="Tahoma" pitchFamily="34" charset="0"/>
                <a:cs typeface="Tahoma" pitchFamily="34" charset="0"/>
              </a:rPr>
              <a:t>Producción Académica:</a:t>
            </a:r>
          </a:p>
          <a:p>
            <a:r>
              <a:rPr lang="es-CO" dirty="0" smtClean="0">
                <a:latin typeface="Tahoma" pitchFamily="34" charset="0"/>
                <a:ea typeface="Tahoma" pitchFamily="34" charset="0"/>
                <a:cs typeface="Tahoma" pitchFamily="34" charset="0"/>
              </a:rPr>
              <a:t>Nueve trabajos culminados </a:t>
            </a:r>
          </a:p>
          <a:p>
            <a:r>
              <a:rPr lang="es-CO" dirty="0" smtClean="0">
                <a:latin typeface="Tahoma" pitchFamily="34" charset="0"/>
                <a:ea typeface="Tahoma" pitchFamily="34" charset="0"/>
                <a:cs typeface="Tahoma" pitchFamily="34" charset="0"/>
              </a:rPr>
              <a:t>(2011-2018)</a:t>
            </a:r>
          </a:p>
        </p:txBody>
      </p:sp>
    </p:spTree>
    <p:extLst>
      <p:ext uri="{BB962C8B-B14F-4D97-AF65-F5344CB8AC3E}">
        <p14:creationId xmlns="" xmlns:p14="http://schemas.microsoft.com/office/powerpoint/2010/main" val="194941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3605244531"/>
              </p:ext>
            </p:extLst>
          </p:nvPr>
        </p:nvGraphicFramePr>
        <p:xfrm>
          <a:off x="899592" y="1700808"/>
          <a:ext cx="7620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56487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3688" y="4509120"/>
            <a:ext cx="5715000" cy="1292662"/>
          </a:xfrm>
          <a:prstGeom prst="rect">
            <a:avLst/>
          </a:prstGeom>
        </p:spPr>
        <p:txBody>
          <a:bodyPr wrap="square">
            <a:spAutoFit/>
          </a:bodyPr>
          <a:lstStyle/>
          <a:p>
            <a:r>
              <a:rPr lang="es-ES" sz="2600" dirty="0" smtClean="0">
                <a:solidFill>
                  <a:schemeClr val="bg1"/>
                </a:solidFill>
                <a:latin typeface="Tahoma" pitchFamily="34" charset="0"/>
                <a:ea typeface="Tahoma" pitchFamily="34" charset="0"/>
                <a:cs typeface="Tahoma" pitchFamily="34" charset="0"/>
              </a:rPr>
              <a:t>Terapias alternativas en Salud Animal</a:t>
            </a:r>
          </a:p>
          <a:p>
            <a:endParaRPr lang="es-CO" sz="2600" dirty="0" smtClean="0">
              <a:solidFill>
                <a:schemeClr val="bg1"/>
              </a:solidFill>
              <a:latin typeface="Tahoma" pitchFamily="34" charset="0"/>
              <a:ea typeface="Tahoma" pitchFamily="34" charset="0"/>
              <a:cs typeface="Tahoma" pitchFamily="34" charset="0"/>
            </a:endParaRPr>
          </a:p>
          <a:p>
            <a:r>
              <a:rPr lang="es-CO" sz="2600" dirty="0" smtClean="0">
                <a:solidFill>
                  <a:schemeClr val="bg1"/>
                </a:solidFill>
                <a:latin typeface="Tahoma" pitchFamily="34" charset="0"/>
                <a:ea typeface="Tahoma" pitchFamily="34" charset="0"/>
                <a:cs typeface="Tahoma" pitchFamily="34" charset="0"/>
              </a:rPr>
              <a:t>           Nutrición y producción </a:t>
            </a:r>
          </a:p>
        </p:txBody>
      </p:sp>
      <p:sp>
        <p:nvSpPr>
          <p:cNvPr id="6" name="5 CuadroTexto"/>
          <p:cNvSpPr txBox="1"/>
          <p:nvPr/>
        </p:nvSpPr>
        <p:spPr>
          <a:xfrm>
            <a:off x="0" y="1903040"/>
            <a:ext cx="914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smtClean="0">
                <a:latin typeface="Tahoma" pitchFamily="34" charset="0"/>
                <a:ea typeface="Tahoma" pitchFamily="34" charset="0"/>
                <a:cs typeface="Tahoma" pitchFamily="34" charset="0"/>
              </a:rPr>
              <a:t>PRODUCCION Y NUTRICION ANIMAL - 	COL0149109</a:t>
            </a:r>
            <a:endParaRPr lang="es-CO" b="1" dirty="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8" name="7 Diagrama"/>
          <p:cNvGraphicFramePr/>
          <p:nvPr>
            <p:extLst>
              <p:ext uri="{D42A27DB-BD31-4B8C-83A1-F6EECF244321}">
                <p14:modId xmlns="" xmlns:p14="http://schemas.microsoft.com/office/powerpoint/2010/main" val="553442590"/>
              </p:ext>
            </p:extLst>
          </p:nvPr>
        </p:nvGraphicFramePr>
        <p:xfrm>
          <a:off x="683568" y="3327400"/>
          <a:ext cx="795134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3863270" y="3717032"/>
            <a:ext cx="3877082" cy="2585323"/>
          </a:xfrm>
          <a:prstGeom prst="rect">
            <a:avLst/>
          </a:prstGeom>
          <a:noFill/>
        </p:spPr>
        <p:txBody>
          <a:bodyPr wrap="square" rtlCol="0">
            <a:spAutoFit/>
          </a:bodyPr>
          <a:lstStyle/>
          <a:p>
            <a:r>
              <a:rPr lang="es-CO" b="1" dirty="0" smtClean="0">
                <a:latin typeface="Tahoma" pitchFamily="34" charset="0"/>
                <a:ea typeface="Tahoma" pitchFamily="34" charset="0"/>
                <a:cs typeface="Tahoma" pitchFamily="34" charset="0"/>
              </a:rPr>
              <a:t>Director:</a:t>
            </a:r>
          </a:p>
          <a:p>
            <a:r>
              <a:rPr lang="es-CO" dirty="0" smtClean="0">
                <a:latin typeface="Tahoma" pitchFamily="34" charset="0"/>
                <a:ea typeface="Tahoma" pitchFamily="34" charset="0"/>
                <a:cs typeface="Tahoma" pitchFamily="34" charset="0"/>
              </a:rPr>
              <a:t>Dra. Sandra Liliana Martínez Castillo</a:t>
            </a:r>
          </a:p>
          <a:p>
            <a:endParaRPr lang="es-CO" dirty="0" smtClean="0">
              <a:latin typeface="Tahoma" pitchFamily="34" charset="0"/>
              <a:ea typeface="Tahoma" pitchFamily="34" charset="0"/>
              <a:cs typeface="Tahoma" pitchFamily="34" charset="0"/>
            </a:endParaRPr>
          </a:p>
          <a:p>
            <a:r>
              <a:rPr lang="es-CO" b="1" dirty="0" smtClean="0">
                <a:latin typeface="Tahoma" pitchFamily="34" charset="0"/>
                <a:ea typeface="Tahoma" pitchFamily="34" charset="0"/>
                <a:cs typeface="Tahoma" pitchFamily="34" charset="0"/>
              </a:rPr>
              <a:t>Colaboradores:</a:t>
            </a:r>
          </a:p>
          <a:p>
            <a:r>
              <a:rPr lang="es-CO" dirty="0" smtClean="0">
                <a:latin typeface="Tahoma" pitchFamily="34" charset="0"/>
                <a:ea typeface="Tahoma" pitchFamily="34" charset="0"/>
                <a:cs typeface="Tahoma" pitchFamily="34" charset="0"/>
              </a:rPr>
              <a:t>52 estudiantes</a:t>
            </a:r>
          </a:p>
          <a:p>
            <a:endParaRPr lang="es-CO" b="1" dirty="0" smtClean="0">
              <a:latin typeface="Tahoma" pitchFamily="34" charset="0"/>
              <a:ea typeface="Tahoma" pitchFamily="34" charset="0"/>
              <a:cs typeface="Tahoma" pitchFamily="34" charset="0"/>
            </a:endParaRPr>
          </a:p>
          <a:p>
            <a:r>
              <a:rPr lang="es-CO" b="1" dirty="0" smtClean="0">
                <a:latin typeface="Tahoma" pitchFamily="34" charset="0"/>
                <a:ea typeface="Tahoma" pitchFamily="34" charset="0"/>
                <a:cs typeface="Tahoma" pitchFamily="34" charset="0"/>
              </a:rPr>
              <a:t>Producción Académica:</a:t>
            </a:r>
          </a:p>
          <a:p>
            <a:r>
              <a:rPr lang="es-CO" dirty="0" smtClean="0">
                <a:latin typeface="Tahoma" pitchFamily="34" charset="0"/>
                <a:ea typeface="Tahoma" pitchFamily="34" charset="0"/>
                <a:cs typeface="Tahoma" pitchFamily="34" charset="0"/>
              </a:rPr>
              <a:t>Doce trabajos culminados </a:t>
            </a:r>
          </a:p>
          <a:p>
            <a:r>
              <a:rPr lang="es-CO" dirty="0" smtClean="0">
                <a:latin typeface="Tahoma" pitchFamily="34" charset="0"/>
                <a:ea typeface="Tahoma" pitchFamily="34" charset="0"/>
                <a:cs typeface="Tahoma" pitchFamily="34" charset="0"/>
              </a:rPr>
              <a:t>(2011-2018)</a:t>
            </a:r>
          </a:p>
        </p:txBody>
      </p:sp>
    </p:spTree>
    <p:extLst>
      <p:ext uri="{BB962C8B-B14F-4D97-AF65-F5344CB8AC3E}">
        <p14:creationId xmlns="" xmlns:p14="http://schemas.microsoft.com/office/powerpoint/2010/main" val="3049663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185371321"/>
              </p:ext>
            </p:extLst>
          </p:nvPr>
        </p:nvGraphicFramePr>
        <p:xfrm>
          <a:off x="755576" y="1784424"/>
          <a:ext cx="7620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73963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3688" y="4509120"/>
            <a:ext cx="5715000" cy="1292662"/>
          </a:xfrm>
          <a:prstGeom prst="rect">
            <a:avLst/>
          </a:prstGeom>
        </p:spPr>
        <p:txBody>
          <a:bodyPr wrap="square">
            <a:spAutoFit/>
          </a:bodyPr>
          <a:lstStyle/>
          <a:p>
            <a:r>
              <a:rPr lang="es-ES" sz="2600" dirty="0" smtClean="0">
                <a:solidFill>
                  <a:schemeClr val="bg1"/>
                </a:solidFill>
                <a:latin typeface="Tahoma" pitchFamily="34" charset="0"/>
                <a:ea typeface="Tahoma" pitchFamily="34" charset="0"/>
                <a:cs typeface="Tahoma" pitchFamily="34" charset="0"/>
              </a:rPr>
              <a:t>Terapias alternativas en Salud Animal</a:t>
            </a:r>
          </a:p>
          <a:p>
            <a:endParaRPr lang="es-CO" sz="2600" dirty="0" smtClean="0">
              <a:solidFill>
                <a:schemeClr val="bg1"/>
              </a:solidFill>
              <a:latin typeface="Tahoma" pitchFamily="34" charset="0"/>
              <a:ea typeface="Tahoma" pitchFamily="34" charset="0"/>
              <a:cs typeface="Tahoma" pitchFamily="34" charset="0"/>
            </a:endParaRPr>
          </a:p>
          <a:p>
            <a:r>
              <a:rPr lang="es-CO" sz="2600" dirty="0" smtClean="0">
                <a:solidFill>
                  <a:schemeClr val="bg1"/>
                </a:solidFill>
                <a:latin typeface="Tahoma" pitchFamily="34" charset="0"/>
                <a:ea typeface="Tahoma" pitchFamily="34" charset="0"/>
                <a:cs typeface="Tahoma" pitchFamily="34" charset="0"/>
              </a:rPr>
              <a:t>           Nutrición y producción </a:t>
            </a:r>
          </a:p>
        </p:txBody>
      </p:sp>
      <p:sp>
        <p:nvSpPr>
          <p:cNvPr id="6" name="5 CuadroTexto"/>
          <p:cNvSpPr txBox="1"/>
          <p:nvPr/>
        </p:nvSpPr>
        <p:spPr>
          <a:xfrm>
            <a:off x="0" y="1903040"/>
            <a:ext cx="914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latin typeface="Tahoma" pitchFamily="34" charset="0"/>
                <a:ea typeface="Tahoma" pitchFamily="34" charset="0"/>
                <a:cs typeface="Tahoma" pitchFamily="34" charset="0"/>
              </a:rPr>
              <a:t>SALUD ANIMAL Y DESARROLLO AGROPECUARIO - COL0196299</a:t>
            </a:r>
            <a:endParaRPr lang="es-CO" b="1" dirty="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8" name="7 Diagrama"/>
          <p:cNvGraphicFramePr/>
          <p:nvPr>
            <p:extLst>
              <p:ext uri="{D42A27DB-BD31-4B8C-83A1-F6EECF244321}">
                <p14:modId xmlns="" xmlns:p14="http://schemas.microsoft.com/office/powerpoint/2010/main" val="553442590"/>
              </p:ext>
            </p:extLst>
          </p:nvPr>
        </p:nvGraphicFramePr>
        <p:xfrm>
          <a:off x="683568" y="3327400"/>
          <a:ext cx="795134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3863270" y="3717032"/>
            <a:ext cx="3877082" cy="2585323"/>
          </a:xfrm>
          <a:prstGeom prst="rect">
            <a:avLst/>
          </a:prstGeom>
          <a:noFill/>
        </p:spPr>
        <p:txBody>
          <a:bodyPr wrap="square" rtlCol="0">
            <a:spAutoFit/>
          </a:bodyPr>
          <a:lstStyle/>
          <a:p>
            <a:r>
              <a:rPr lang="es-CO" b="1" dirty="0" smtClean="0">
                <a:latin typeface="Tahoma" pitchFamily="34" charset="0"/>
                <a:ea typeface="Tahoma" pitchFamily="34" charset="0"/>
                <a:cs typeface="Tahoma" pitchFamily="34" charset="0"/>
              </a:rPr>
              <a:t>Director:</a:t>
            </a:r>
          </a:p>
          <a:p>
            <a:r>
              <a:rPr lang="es-CO" dirty="0" smtClean="0">
                <a:latin typeface="Tahoma" pitchFamily="34" charset="0"/>
                <a:ea typeface="Tahoma" pitchFamily="34" charset="0"/>
                <a:cs typeface="Tahoma" pitchFamily="34" charset="0"/>
              </a:rPr>
              <a:t>Dra. Andrea Rozo</a:t>
            </a:r>
            <a:endParaRPr lang="es-CO" dirty="0" smtClean="0">
              <a:latin typeface="Tahoma" pitchFamily="34" charset="0"/>
              <a:ea typeface="Tahoma" pitchFamily="34" charset="0"/>
              <a:cs typeface="Tahoma" pitchFamily="34" charset="0"/>
            </a:endParaRPr>
          </a:p>
          <a:p>
            <a:endParaRPr lang="es-CO" dirty="0" smtClean="0">
              <a:latin typeface="Tahoma" pitchFamily="34" charset="0"/>
              <a:ea typeface="Tahoma" pitchFamily="34" charset="0"/>
              <a:cs typeface="Tahoma" pitchFamily="34" charset="0"/>
            </a:endParaRPr>
          </a:p>
          <a:p>
            <a:r>
              <a:rPr lang="es-CO" b="1" dirty="0" smtClean="0">
                <a:latin typeface="Tahoma" pitchFamily="34" charset="0"/>
                <a:ea typeface="Tahoma" pitchFamily="34" charset="0"/>
                <a:cs typeface="Tahoma" pitchFamily="34" charset="0"/>
              </a:rPr>
              <a:t>Colaboradores:</a:t>
            </a:r>
          </a:p>
          <a:p>
            <a:r>
              <a:rPr lang="es-CO" dirty="0" smtClean="0">
                <a:latin typeface="Tahoma" pitchFamily="34" charset="0"/>
                <a:ea typeface="Tahoma" pitchFamily="34" charset="0"/>
                <a:cs typeface="Tahoma" pitchFamily="34" charset="0"/>
              </a:rPr>
              <a:t>XX estudiantes</a:t>
            </a:r>
          </a:p>
          <a:p>
            <a:endParaRPr lang="es-CO" b="1" dirty="0" smtClean="0">
              <a:latin typeface="Tahoma" pitchFamily="34" charset="0"/>
              <a:ea typeface="Tahoma" pitchFamily="34" charset="0"/>
              <a:cs typeface="Tahoma" pitchFamily="34" charset="0"/>
            </a:endParaRPr>
          </a:p>
          <a:p>
            <a:r>
              <a:rPr lang="es-CO" b="1" dirty="0" smtClean="0">
                <a:latin typeface="Tahoma" pitchFamily="34" charset="0"/>
                <a:ea typeface="Tahoma" pitchFamily="34" charset="0"/>
                <a:cs typeface="Tahoma" pitchFamily="34" charset="0"/>
              </a:rPr>
              <a:t>Producción Académica:</a:t>
            </a:r>
          </a:p>
          <a:p>
            <a:r>
              <a:rPr lang="es-CO" dirty="0" smtClean="0">
                <a:latin typeface="Tahoma" pitchFamily="34" charset="0"/>
                <a:ea typeface="Tahoma" pitchFamily="34" charset="0"/>
                <a:cs typeface="Tahoma" pitchFamily="34" charset="0"/>
              </a:rPr>
              <a:t>XXXX trabajos culminados </a:t>
            </a:r>
          </a:p>
          <a:p>
            <a:r>
              <a:rPr lang="es-CO" dirty="0" smtClean="0">
                <a:latin typeface="Tahoma" pitchFamily="34" charset="0"/>
                <a:ea typeface="Tahoma" pitchFamily="34" charset="0"/>
                <a:cs typeface="Tahoma" pitchFamily="34" charset="0"/>
              </a:rPr>
              <a:t>(2018-XXXXX)</a:t>
            </a:r>
          </a:p>
        </p:txBody>
      </p:sp>
    </p:spTree>
    <p:extLst>
      <p:ext uri="{BB962C8B-B14F-4D97-AF65-F5344CB8AC3E}">
        <p14:creationId xmlns="" xmlns:p14="http://schemas.microsoft.com/office/powerpoint/2010/main" val="3049663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6 Diagrama"/>
          <p:cNvGraphicFramePr/>
          <p:nvPr>
            <p:extLst>
              <p:ext uri="{D42A27DB-BD31-4B8C-83A1-F6EECF244321}">
                <p14:modId xmlns="" xmlns:p14="http://schemas.microsoft.com/office/powerpoint/2010/main" val="3533170842"/>
              </p:ext>
            </p:extLst>
          </p:nvPr>
        </p:nvGraphicFramePr>
        <p:xfrm>
          <a:off x="5145832" y="2749376"/>
          <a:ext cx="3200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9 Rectángulo"/>
          <p:cNvSpPr/>
          <p:nvPr/>
        </p:nvSpPr>
        <p:spPr>
          <a:xfrm>
            <a:off x="5222032" y="4500250"/>
            <a:ext cx="3124200" cy="1754326"/>
          </a:xfrm>
          <a:prstGeom prst="rect">
            <a:avLst/>
          </a:prstGeom>
        </p:spPr>
        <p:txBody>
          <a:bodyPr wrap="square">
            <a:spAutoFit/>
          </a:bodyPr>
          <a:lstStyle/>
          <a:p>
            <a:pPr algn="ctr"/>
            <a:r>
              <a:rPr lang="es-ES" dirty="0" smtClean="0">
                <a:solidFill>
                  <a:schemeClr val="bg1"/>
                </a:solidFill>
                <a:latin typeface="Tahoma" pitchFamily="34" charset="0"/>
                <a:ea typeface="Tahoma" pitchFamily="34" charset="0"/>
                <a:cs typeface="Tahoma" pitchFamily="34" charset="0"/>
              </a:rPr>
              <a:t>Cuidado a la Persona en Procesos de Salud- Enfermedad</a:t>
            </a:r>
          </a:p>
          <a:p>
            <a:pPr algn="ctr"/>
            <a:endParaRPr lang="es-ES" dirty="0" smtClean="0">
              <a:latin typeface="Tahoma" pitchFamily="34" charset="0"/>
              <a:ea typeface="Tahoma" pitchFamily="34" charset="0"/>
              <a:cs typeface="Tahoma" pitchFamily="34" charset="0"/>
            </a:endParaRPr>
          </a:p>
          <a:p>
            <a:pPr algn="ctr"/>
            <a:r>
              <a:rPr lang="es-ES" dirty="0" smtClean="0">
                <a:solidFill>
                  <a:schemeClr val="bg1"/>
                </a:solidFill>
                <a:latin typeface="Tahoma" pitchFamily="34" charset="0"/>
                <a:ea typeface="Tahoma" pitchFamily="34" charset="0"/>
                <a:cs typeface="Tahoma" pitchFamily="34" charset="0"/>
              </a:rPr>
              <a:t>Promoción y Prevención en Salud</a:t>
            </a:r>
          </a:p>
        </p:txBody>
      </p:sp>
      <p:sp>
        <p:nvSpPr>
          <p:cNvPr id="9" name="8 Rectángulo"/>
          <p:cNvSpPr/>
          <p:nvPr/>
        </p:nvSpPr>
        <p:spPr>
          <a:xfrm>
            <a:off x="1259632" y="1834976"/>
            <a:ext cx="3733800" cy="646331"/>
          </a:xfrm>
          <a:prstGeom prst="rect">
            <a:avLst/>
          </a:prstGeom>
        </p:spPr>
        <p:txBody>
          <a:bodyPr wrap="square">
            <a:spAutoFit/>
          </a:bodyPr>
          <a:lstStyle/>
          <a:p>
            <a:pPr algn="ctr"/>
            <a:r>
              <a:rPr lang="es-CO" b="1" dirty="0" smtClean="0">
                <a:latin typeface="Tahoma" pitchFamily="34" charset="0"/>
                <a:ea typeface="Tahoma" pitchFamily="34" charset="0"/>
                <a:cs typeface="Tahoma" pitchFamily="34" charset="0"/>
              </a:rPr>
              <a:t>ASISTENTE EN EDUCACIÓN PARA LA PRIMERA INFANCIA</a:t>
            </a:r>
          </a:p>
        </p:txBody>
      </p:sp>
      <p:sp>
        <p:nvSpPr>
          <p:cNvPr id="12" name="11 Rectángulo"/>
          <p:cNvSpPr/>
          <p:nvPr/>
        </p:nvSpPr>
        <p:spPr>
          <a:xfrm>
            <a:off x="5069632" y="1911176"/>
            <a:ext cx="3581400" cy="369332"/>
          </a:xfrm>
          <a:prstGeom prst="rect">
            <a:avLst/>
          </a:prstGeom>
        </p:spPr>
        <p:txBody>
          <a:bodyPr wrap="square">
            <a:spAutoFit/>
          </a:bodyPr>
          <a:lstStyle/>
          <a:p>
            <a:pPr algn="ctr"/>
            <a:r>
              <a:rPr lang="es-CO" b="1" dirty="0" smtClean="0">
                <a:latin typeface="Tahoma" pitchFamily="34" charset="0"/>
                <a:ea typeface="Tahoma" pitchFamily="34" charset="0"/>
                <a:cs typeface="Tahoma" pitchFamily="34" charset="0"/>
              </a:rPr>
              <a:t>AUXILIAR EN ENFERMERÍA</a:t>
            </a:r>
          </a:p>
        </p:txBody>
      </p:sp>
      <p:graphicFrame>
        <p:nvGraphicFramePr>
          <p:cNvPr id="13" name="12 Diagrama"/>
          <p:cNvGraphicFramePr/>
          <p:nvPr>
            <p:extLst>
              <p:ext uri="{D42A27DB-BD31-4B8C-83A1-F6EECF244321}">
                <p14:modId xmlns="" xmlns:p14="http://schemas.microsoft.com/office/powerpoint/2010/main" val="3630843200"/>
              </p:ext>
            </p:extLst>
          </p:nvPr>
        </p:nvGraphicFramePr>
        <p:xfrm>
          <a:off x="1335832" y="2723976"/>
          <a:ext cx="35052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15 Rectángulo"/>
          <p:cNvSpPr/>
          <p:nvPr/>
        </p:nvSpPr>
        <p:spPr>
          <a:xfrm>
            <a:off x="1335832" y="4349576"/>
            <a:ext cx="3505200" cy="162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dirty="0" smtClean="0">
                <a:latin typeface="Tahoma" pitchFamily="34" charset="0"/>
                <a:ea typeface="Tahoma" pitchFamily="34" charset="0"/>
                <a:cs typeface="Tahoma" pitchFamily="34" charset="0"/>
              </a:rPr>
              <a:t>Procesos de Pensamiento en la Enseñanza y el Aprendizaje</a:t>
            </a:r>
          </a:p>
        </p:txBody>
      </p:sp>
      <p:pic>
        <p:nvPicPr>
          <p:cNvPr id="14" name="Picture 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39276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2" name="11 Diagrama"/>
          <p:cNvGraphicFramePr/>
          <p:nvPr>
            <p:extLst>
              <p:ext uri="{D42A27DB-BD31-4B8C-83A1-F6EECF244321}">
                <p14:modId xmlns="" xmlns:p14="http://schemas.microsoft.com/office/powerpoint/2010/main" val="2792014097"/>
              </p:ext>
            </p:extLst>
          </p:nvPr>
        </p:nvGraphicFramePr>
        <p:xfrm>
          <a:off x="1371600" y="1712416"/>
          <a:ext cx="7620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35180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l="9555" t="3048"/>
          <a:stretch>
            <a:fillRect/>
          </a:stretch>
        </p:blipFill>
        <p:spPr bwMode="auto">
          <a:xfrm>
            <a:off x="323528" y="1781301"/>
            <a:ext cx="3606524" cy="4848225"/>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8 Rectángulo"/>
          <p:cNvSpPr/>
          <p:nvPr/>
        </p:nvSpPr>
        <p:spPr>
          <a:xfrm>
            <a:off x="3995936" y="2377911"/>
            <a:ext cx="4752528" cy="3139321"/>
          </a:xfrm>
          <a:prstGeom prst="rect">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dk1"/>
          </a:lnRef>
          <a:fillRef idx="3">
            <a:schemeClr val="dk1"/>
          </a:fillRef>
          <a:effectRef idx="2">
            <a:schemeClr val="dk1"/>
          </a:effectRef>
          <a:fontRef idx="minor">
            <a:schemeClr val="lt1"/>
          </a:fontRef>
        </p:style>
        <p:txBody>
          <a:bodyPr wrap="square">
            <a:spAutoFit/>
          </a:bodyPr>
          <a:lstStyle/>
          <a:p>
            <a:pPr algn="ctr"/>
            <a:r>
              <a:rPr lang="es-ES" b="1" i="1" dirty="0"/>
              <a:t>La Corporación cuenta con su propio medio de divulgación científica… </a:t>
            </a:r>
            <a:r>
              <a:rPr lang="es-ES" dirty="0"/>
              <a:t>Como estrategia de divulgación de conocimiento científico en el año 2012 se crea la revista </a:t>
            </a:r>
            <a:r>
              <a:rPr lang="es-ES" dirty="0" err="1"/>
              <a:t>CENderos</a:t>
            </a:r>
            <a:r>
              <a:rPr lang="es-ES" dirty="0"/>
              <a:t> (ISSN: 2256-215X), reconocida por el Ministerio de Cultura y en Proceso de Indexación en el </a:t>
            </a:r>
            <a:r>
              <a:rPr lang="es-ES" dirty="0" err="1"/>
              <a:t>Publindex</a:t>
            </a:r>
            <a:r>
              <a:rPr lang="es-ES" dirty="0"/>
              <a:t> de Colciencias. A la fecha se encuentran publicados nueve (9) volúmenes en los cuales se desatacan los artículos de mayor impacto producto de los trabajos de investigación y artículos de revisión elaborados por nuestros estudiantes y Docentes.</a:t>
            </a:r>
          </a:p>
        </p:txBody>
      </p:sp>
    </p:spTree>
    <p:extLst>
      <p:ext uri="{BB962C8B-B14F-4D97-AF65-F5344CB8AC3E}">
        <p14:creationId xmlns="" xmlns:p14="http://schemas.microsoft.com/office/powerpoint/2010/main" val="315947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9 Rectángulo"/>
          <p:cNvSpPr/>
          <p:nvPr/>
        </p:nvSpPr>
        <p:spPr>
          <a:xfrm>
            <a:off x="144424" y="2191422"/>
            <a:ext cx="853203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PUBLINDEX: INDEXACIÓN - HOMOLOGACIÓN</a:t>
            </a:r>
            <a:endParaRPr lang="es-ES" sz="1600" b="1" baseline="30000" dirty="0">
              <a:latin typeface="Tahoma" pitchFamily="34" charset="0"/>
              <a:ea typeface="Tahoma" pitchFamily="34" charset="0"/>
              <a:cs typeface="Tahoma" pitchFamily="34" charset="0"/>
            </a:endParaRPr>
          </a:p>
        </p:txBody>
      </p:sp>
      <p:sp>
        <p:nvSpPr>
          <p:cNvPr id="11" name="10 Rectángulo"/>
          <p:cNvSpPr/>
          <p:nvPr/>
        </p:nvSpPr>
        <p:spPr>
          <a:xfrm>
            <a:off x="144424" y="2996830"/>
            <a:ext cx="8604040"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CO" dirty="0">
                <a:latin typeface="Tahoma" pitchFamily="34" charset="0"/>
                <a:ea typeface="Tahoma" pitchFamily="34" charset="0"/>
                <a:cs typeface="Tahoma" pitchFamily="34" charset="0"/>
              </a:rPr>
              <a:t>Las revistas para solicitar el ingreso al Índice Bibliográfico Nacional </a:t>
            </a:r>
            <a:r>
              <a:rPr lang="es-CO" dirty="0" err="1">
                <a:latin typeface="Tahoma" pitchFamily="34" charset="0"/>
                <a:ea typeface="Tahoma" pitchFamily="34" charset="0"/>
                <a:cs typeface="Tahoma" pitchFamily="34" charset="0"/>
              </a:rPr>
              <a:t>Publindex</a:t>
            </a:r>
            <a:r>
              <a:rPr lang="es-CO" dirty="0">
                <a:latin typeface="Tahoma" pitchFamily="34" charset="0"/>
                <a:ea typeface="Tahoma" pitchFamily="34" charset="0"/>
                <a:cs typeface="Tahoma" pitchFamily="34" charset="0"/>
              </a:rPr>
              <a:t> – IBN </a:t>
            </a:r>
            <a:r>
              <a:rPr lang="es-CO" dirty="0" err="1">
                <a:latin typeface="Tahoma" pitchFamily="34" charset="0"/>
                <a:ea typeface="Tahoma" pitchFamily="34" charset="0"/>
                <a:cs typeface="Tahoma" pitchFamily="34" charset="0"/>
              </a:rPr>
              <a:t>Publindex</a:t>
            </a:r>
            <a:r>
              <a:rPr lang="es-CO" dirty="0">
                <a:latin typeface="Tahoma" pitchFamily="34" charset="0"/>
                <a:ea typeface="Tahoma" pitchFamily="34" charset="0"/>
                <a:cs typeface="Tahoma" pitchFamily="34" charset="0"/>
              </a:rPr>
              <a:t> deben tener como mínimo dos años de publicación continua y cumplir con las siguientes características y requisitos para ser clasificable. </a:t>
            </a:r>
          </a:p>
        </p:txBody>
      </p:sp>
      <p:pic>
        <p:nvPicPr>
          <p:cNvPr id="1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4959" t="41558" r="25366" b="38862"/>
          <a:stretch/>
        </p:blipFill>
        <p:spPr bwMode="auto">
          <a:xfrm>
            <a:off x="322189" y="4221088"/>
            <a:ext cx="5712569"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382" t="10000" r="22846" b="67756"/>
          <a:stretch/>
        </p:blipFill>
        <p:spPr bwMode="auto">
          <a:xfrm>
            <a:off x="6156176" y="5085184"/>
            <a:ext cx="2808312" cy="1001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9641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4 Rectángulo"/>
          <p:cNvSpPr/>
          <p:nvPr/>
        </p:nvSpPr>
        <p:spPr>
          <a:xfrm>
            <a:off x="2484438" y="2852738"/>
            <a:ext cx="1620837" cy="151288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5" name="7 Rectángulo"/>
          <p:cNvSpPr/>
          <p:nvPr/>
        </p:nvSpPr>
        <p:spPr>
          <a:xfrm>
            <a:off x="6408738" y="3914775"/>
            <a:ext cx="2519362" cy="1512888"/>
          </a:xfrm>
          <a:prstGeom prst="rect">
            <a:avLst/>
          </a:prstGeom>
          <a:solidFill>
            <a:schemeClr val="bg1">
              <a:lumMod val="6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6" name="8 Rectángulo"/>
          <p:cNvSpPr/>
          <p:nvPr/>
        </p:nvSpPr>
        <p:spPr>
          <a:xfrm>
            <a:off x="4284663" y="4833938"/>
            <a:ext cx="1223962" cy="118745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7" name="9 Rectángulo"/>
          <p:cNvSpPr/>
          <p:nvPr/>
        </p:nvSpPr>
        <p:spPr>
          <a:xfrm>
            <a:off x="4500563" y="1441450"/>
            <a:ext cx="933450" cy="2347913"/>
          </a:xfrm>
          <a:prstGeom prst="rect">
            <a:avLst/>
          </a:prstGeom>
          <a:solidFill>
            <a:schemeClr val="accent3">
              <a:lumMod val="60000"/>
              <a:lumOff val="4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8" name="13 Rectángulo"/>
          <p:cNvSpPr/>
          <p:nvPr/>
        </p:nvSpPr>
        <p:spPr>
          <a:xfrm>
            <a:off x="5249863" y="2838450"/>
            <a:ext cx="1584325" cy="15113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10" name="40 Elipse"/>
          <p:cNvSpPr/>
          <p:nvPr/>
        </p:nvSpPr>
        <p:spPr>
          <a:xfrm>
            <a:off x="4714875" y="1463675"/>
            <a:ext cx="3582988" cy="3624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MX"/>
          </a:p>
        </p:txBody>
      </p:sp>
      <p:sp>
        <p:nvSpPr>
          <p:cNvPr id="11" name="5 Rectángulo"/>
          <p:cNvSpPr/>
          <p:nvPr/>
        </p:nvSpPr>
        <p:spPr>
          <a:xfrm>
            <a:off x="6084888" y="1844675"/>
            <a:ext cx="1584325" cy="1512888"/>
          </a:xfrm>
          <a:prstGeom prst="rect">
            <a:avLst/>
          </a:prstGeom>
          <a:solidFill>
            <a:schemeClr val="bg2">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12" name="39 Anillo"/>
          <p:cNvSpPr/>
          <p:nvPr/>
        </p:nvSpPr>
        <p:spPr>
          <a:xfrm>
            <a:off x="4922838" y="1692275"/>
            <a:ext cx="3168650" cy="3167063"/>
          </a:xfrm>
          <a:prstGeom prst="donut">
            <a:avLst>
              <a:gd name="adj" fmla="val 9977"/>
            </a:avLst>
          </a:prstGeom>
          <a:gradFill>
            <a:gsLst>
              <a:gs pos="0">
                <a:schemeClr val="tx1">
                  <a:lumMod val="75000"/>
                  <a:lumOff val="25000"/>
                </a:schemeClr>
              </a:gs>
              <a:gs pos="50000">
                <a:schemeClr val="tx1">
                  <a:lumMod val="50000"/>
                  <a:lumOff val="50000"/>
                </a:schemeClr>
              </a:gs>
              <a:gs pos="100000">
                <a:schemeClr val="bg1">
                  <a:lumMod val="8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3" name="41 Anillo"/>
          <p:cNvSpPr/>
          <p:nvPr/>
        </p:nvSpPr>
        <p:spPr>
          <a:xfrm>
            <a:off x="4095750" y="863600"/>
            <a:ext cx="4822825" cy="4824413"/>
          </a:xfrm>
          <a:prstGeom prst="donut">
            <a:avLst>
              <a:gd name="adj" fmla="val 362"/>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4" name="42 Anillo"/>
          <p:cNvSpPr/>
          <p:nvPr/>
        </p:nvSpPr>
        <p:spPr>
          <a:xfrm>
            <a:off x="4337050" y="1106488"/>
            <a:ext cx="4338638" cy="4338637"/>
          </a:xfrm>
          <a:prstGeom prst="donut">
            <a:avLst>
              <a:gd name="adj" fmla="val 4858"/>
            </a:avLst>
          </a:prstGeom>
          <a:gradFill flip="none" rotWithShape="1">
            <a:gsLst>
              <a:gs pos="0">
                <a:schemeClr val="tx1">
                  <a:lumMod val="75000"/>
                  <a:lumOff val="25000"/>
                </a:schemeClr>
              </a:gs>
              <a:gs pos="50000">
                <a:schemeClr val="tx1">
                  <a:lumMod val="50000"/>
                  <a:lumOff val="50000"/>
                  <a:alpha val="22000"/>
                </a:schemeClr>
              </a:gs>
              <a:gs pos="100000">
                <a:schemeClr val="bg1">
                  <a:lumMod val="85000"/>
                  <a:alpha val="34000"/>
                </a:schemeClr>
              </a:gs>
            </a:gsLst>
            <a:lin ang="270000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5" name="44 Anillo"/>
          <p:cNvSpPr/>
          <p:nvPr/>
        </p:nvSpPr>
        <p:spPr>
          <a:xfrm>
            <a:off x="4337050" y="1106488"/>
            <a:ext cx="4338638" cy="4338637"/>
          </a:xfrm>
          <a:prstGeom prst="donut">
            <a:avLst>
              <a:gd name="adj" fmla="val 4893"/>
            </a:avLst>
          </a:prstGeom>
          <a:gradFill>
            <a:gsLst>
              <a:gs pos="0">
                <a:schemeClr val="bg1">
                  <a:lumMod val="85000"/>
                  <a:alpha val="52000"/>
                </a:schemeClr>
              </a:gs>
              <a:gs pos="50000">
                <a:schemeClr val="tx1">
                  <a:lumMod val="50000"/>
                  <a:lumOff val="50000"/>
                </a:schemeClr>
              </a:gs>
              <a:gs pos="100000">
                <a:schemeClr val="tx1">
                  <a:lumMod val="65000"/>
                  <a:lumOff val="3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grpSp>
        <p:nvGrpSpPr>
          <p:cNvPr id="3" name="Grupo 2">
            <a:extLst>
              <a:ext uri="{FF2B5EF4-FFF2-40B4-BE49-F238E27FC236}">
                <a16:creationId xmlns:a16="http://schemas.microsoft.com/office/drawing/2014/main" xmlns="" id="{75B491E6-D858-41B6-A6C9-195B3FF1C90A}"/>
              </a:ext>
            </a:extLst>
          </p:cNvPr>
          <p:cNvGrpSpPr/>
          <p:nvPr/>
        </p:nvGrpSpPr>
        <p:grpSpPr>
          <a:xfrm>
            <a:off x="3860800" y="630238"/>
            <a:ext cx="5292725" cy="5291137"/>
            <a:chOff x="3860800" y="630238"/>
            <a:chExt cx="5292725" cy="5291137"/>
          </a:xfrm>
        </p:grpSpPr>
        <p:sp>
          <p:nvSpPr>
            <p:cNvPr id="9" name="15 Elipse"/>
            <p:cNvSpPr/>
            <p:nvPr/>
          </p:nvSpPr>
          <p:spPr>
            <a:xfrm>
              <a:off x="3860800" y="630238"/>
              <a:ext cx="5292725" cy="5291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16" name="43 Anillo"/>
            <p:cNvSpPr/>
            <p:nvPr/>
          </p:nvSpPr>
          <p:spPr>
            <a:xfrm>
              <a:off x="4338638" y="1106488"/>
              <a:ext cx="4337050" cy="4338637"/>
            </a:xfrm>
            <a:prstGeom prst="donut">
              <a:avLst>
                <a:gd name="adj" fmla="val 4913"/>
              </a:avLst>
            </a:pr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solidFill>
                  <a:schemeClr val="tx1"/>
                </a:solidFill>
              </a:endParaRPr>
            </a:p>
          </p:txBody>
        </p:sp>
        <p:sp>
          <p:nvSpPr>
            <p:cNvPr id="17" name="11 Elipse"/>
            <p:cNvSpPr/>
            <p:nvPr/>
          </p:nvSpPr>
          <p:spPr>
            <a:xfrm>
              <a:off x="4572000" y="1330325"/>
              <a:ext cx="3887788" cy="3887788"/>
            </a:xfrm>
            <a:prstGeom prst="ellipse">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pic>
          <p:nvPicPr>
            <p:cNvPr id="4" name="0 Imagen"/>
            <p:cNvPicPr/>
            <p:nvPr/>
          </p:nvPicPr>
          <p:blipFill>
            <a:blip r:embed="rId2" cstate="print">
              <a:extLst>
                <a:ext uri="{28A0092B-C50C-407E-A947-70E740481C1C}">
                  <a14:useLocalDpi xmlns="" xmlns:a14="http://schemas.microsoft.com/office/drawing/2010/main" val="0"/>
                </a:ext>
              </a:extLst>
            </a:blip>
            <a:stretch>
              <a:fillRect/>
            </a:stretch>
          </p:blipFill>
          <p:spPr>
            <a:xfrm>
              <a:off x="5064605" y="1654039"/>
              <a:ext cx="2880320" cy="3240360"/>
            </a:xfrm>
            <a:prstGeom prst="rect">
              <a:avLst/>
            </a:prstGeom>
            <a:ln>
              <a:noFill/>
            </a:ln>
            <a:effectLst>
              <a:outerShdw blurRad="292100" dist="139700" dir="2700000" algn="tl" rotWithShape="0">
                <a:srgbClr val="333333">
                  <a:alpha val="65000"/>
                </a:srgbClr>
              </a:outerShdw>
            </a:effectLst>
          </p:spPr>
        </p:pic>
      </p:grpSp>
      <p:sp>
        <p:nvSpPr>
          <p:cNvPr id="21" name="48 Rectángulo"/>
          <p:cNvSpPr/>
          <p:nvPr/>
        </p:nvSpPr>
        <p:spPr>
          <a:xfrm>
            <a:off x="2300288" y="142875"/>
            <a:ext cx="1223962" cy="1187450"/>
          </a:xfrm>
          <a:prstGeom prst="rect">
            <a:avLst/>
          </a:prstGeom>
          <a:solidFill>
            <a:schemeClr val="bg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2" name="49 Rectángulo"/>
          <p:cNvSpPr/>
          <p:nvPr/>
        </p:nvSpPr>
        <p:spPr>
          <a:xfrm>
            <a:off x="2844800" y="1597025"/>
            <a:ext cx="1223963" cy="1187450"/>
          </a:xfrm>
          <a:prstGeom prst="rect">
            <a:avLst/>
          </a:prstGeom>
          <a:solidFill>
            <a:schemeClr val="bg2">
              <a:lumMod val="5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3" name="3 Rectángulo"/>
          <p:cNvSpPr/>
          <p:nvPr/>
        </p:nvSpPr>
        <p:spPr>
          <a:xfrm>
            <a:off x="468313" y="1412875"/>
            <a:ext cx="1584325" cy="15113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5" name="12 Rectángulo"/>
          <p:cNvSpPr/>
          <p:nvPr/>
        </p:nvSpPr>
        <p:spPr>
          <a:xfrm>
            <a:off x="1404938" y="3373438"/>
            <a:ext cx="1582737" cy="1511300"/>
          </a:xfrm>
          <a:prstGeom prst="rect">
            <a:avLst/>
          </a:prstGeom>
          <a:solidFill>
            <a:schemeClr val="accent3">
              <a:lumMod val="20000"/>
              <a:lumOff val="8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algn="ctr" defTabSz="894500" fontAlgn="auto">
              <a:spcBef>
                <a:spcPts val="0"/>
              </a:spcBef>
              <a:spcAft>
                <a:spcPts val="0"/>
              </a:spcAft>
              <a:defRPr/>
            </a:pPr>
            <a:endParaRPr lang="es-CO"/>
          </a:p>
        </p:txBody>
      </p:sp>
      <p:sp>
        <p:nvSpPr>
          <p:cNvPr id="26" name="10 Rectángulo"/>
          <p:cNvSpPr/>
          <p:nvPr/>
        </p:nvSpPr>
        <p:spPr>
          <a:xfrm>
            <a:off x="0" y="1901825"/>
            <a:ext cx="3860800" cy="282733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8449" tIns="44239" rIns="88449" bIns="44239" anchor="ctr"/>
          <a:lstStyle/>
          <a:p>
            <a:pPr marL="344488" algn="ctr" defTabSz="893763">
              <a:defRPr/>
            </a:pPr>
            <a:endParaRPr lang="es-ES" b="1" dirty="0">
              <a:latin typeface="Calibri" pitchFamily="34" charset="0"/>
              <a:cs typeface="Arial" charset="0"/>
            </a:endParaRPr>
          </a:p>
        </p:txBody>
      </p:sp>
      <p:sp>
        <p:nvSpPr>
          <p:cNvPr id="27" name="6 CuadroTexto">
            <a:extLst>
              <a:ext uri="{FF2B5EF4-FFF2-40B4-BE49-F238E27FC236}">
                <a16:creationId xmlns:a16="http://schemas.microsoft.com/office/drawing/2014/main" xmlns="" id="{E948FB06-00F7-40EA-9651-C7F7BB0B9932}"/>
              </a:ext>
            </a:extLst>
          </p:cNvPr>
          <p:cNvSpPr txBox="1">
            <a:spLocks noChangeArrowheads="1"/>
          </p:cNvSpPr>
          <p:nvPr/>
        </p:nvSpPr>
        <p:spPr bwMode="auto">
          <a:xfrm>
            <a:off x="33636" y="2006773"/>
            <a:ext cx="1370012" cy="264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16600" b="1" dirty="0">
                <a:solidFill>
                  <a:schemeClr val="bg1"/>
                </a:solidFill>
              </a:rPr>
              <a:t>1</a:t>
            </a:r>
            <a:endParaRPr lang="es-CO" sz="16600" b="1" dirty="0">
              <a:solidFill>
                <a:schemeClr val="bg1"/>
              </a:solidFill>
            </a:endParaRPr>
          </a:p>
        </p:txBody>
      </p:sp>
      <p:sp>
        <p:nvSpPr>
          <p:cNvPr id="28" name="6 Título">
            <a:extLst>
              <a:ext uri="{FF2B5EF4-FFF2-40B4-BE49-F238E27FC236}">
                <a16:creationId xmlns:a16="http://schemas.microsoft.com/office/drawing/2014/main" xmlns="" id="{EEAE3F9B-7465-47CE-BEDD-D48FAC807B62}"/>
              </a:ext>
            </a:extLst>
          </p:cNvPr>
          <p:cNvSpPr txBox="1">
            <a:spLocks/>
          </p:cNvSpPr>
          <p:nvPr/>
        </p:nvSpPr>
        <p:spPr>
          <a:xfrm>
            <a:off x="795924" y="2624137"/>
            <a:ext cx="3352800" cy="21050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sz="4600" b="1" dirty="0" smtClean="0">
                <a:solidFill>
                  <a:schemeClr val="bg1"/>
                </a:solidFill>
                <a:latin typeface="Arial" pitchFamily="34" charset="0"/>
                <a:cs typeface="Arial" pitchFamily="34" charset="0"/>
              </a:rPr>
              <a:t>CIDCEN</a:t>
            </a:r>
          </a:p>
          <a:p>
            <a:pPr>
              <a:defRPr/>
            </a:pPr>
            <a:endParaRPr lang="es-MX" sz="2800" b="1" dirty="0" smtClean="0">
              <a:solidFill>
                <a:schemeClr val="bg1"/>
              </a:solidFill>
              <a:latin typeface="Arial" pitchFamily="34" charset="0"/>
              <a:cs typeface="Arial" pitchFamily="34" charset="0"/>
            </a:endParaRPr>
          </a:p>
          <a:p>
            <a:pPr>
              <a:defRPr/>
            </a:pPr>
            <a:endParaRPr lang="es-MX" sz="28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28242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750" fill="hold"/>
                                        <p:tgtEl>
                                          <p:spTgt spid="5"/>
                                        </p:tgtEl>
                                        <p:attrNameLst>
                                          <p:attrName>ppt_w</p:attrName>
                                        </p:attrNameLst>
                                      </p:cBhvr>
                                      <p:tavLst>
                                        <p:tav tm="0">
                                          <p:val>
                                            <p:strVal val="#ppt_w*0.70"/>
                                          </p:val>
                                        </p:tav>
                                        <p:tav tm="100000">
                                          <p:val>
                                            <p:strVal val="#ppt_w"/>
                                          </p:val>
                                        </p:tav>
                                      </p:tavLst>
                                    </p:anim>
                                    <p:anim calcmode="lin" valueType="num">
                                      <p:cBhvr>
                                        <p:cTn id="11" dur="2750" fill="hold"/>
                                        <p:tgtEl>
                                          <p:spTgt spid="5"/>
                                        </p:tgtEl>
                                        <p:attrNameLst>
                                          <p:attrName>ppt_h</p:attrName>
                                        </p:attrNameLst>
                                      </p:cBhvr>
                                      <p:tavLst>
                                        <p:tav tm="0">
                                          <p:val>
                                            <p:strVal val="#ppt_h"/>
                                          </p:val>
                                        </p:tav>
                                        <p:tav tm="100000">
                                          <p:val>
                                            <p:strVal val="#ppt_h"/>
                                          </p:val>
                                        </p:tav>
                                      </p:tavLst>
                                    </p:anim>
                                    <p:animEffect transition="in" filter="fade">
                                      <p:cBhvr>
                                        <p:cTn id="12" dur="2750"/>
                                        <p:tgtEl>
                                          <p:spTgt spid="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750"/>
                                        <p:tgtEl>
                                          <p:spTgt spid="7"/>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750" fill="hold"/>
                                        <p:tgtEl>
                                          <p:spTgt spid="11"/>
                                        </p:tgtEl>
                                        <p:attrNameLst>
                                          <p:attrName>ppt_x</p:attrName>
                                        </p:attrNameLst>
                                      </p:cBhvr>
                                      <p:tavLst>
                                        <p:tav tm="0">
                                          <p:val>
                                            <p:strVal val="#ppt_x-.2"/>
                                          </p:val>
                                        </p:tav>
                                        <p:tav tm="100000">
                                          <p:val>
                                            <p:strVal val="#ppt_x"/>
                                          </p:val>
                                        </p:tav>
                                      </p:tavLst>
                                    </p:anim>
                                    <p:anim calcmode="lin" valueType="num">
                                      <p:cBhvr>
                                        <p:cTn id="19" dur="275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2750"/>
                                        <p:tgtEl>
                                          <p:spTgt spid="11"/>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750" fill="hold"/>
                                        <p:tgtEl>
                                          <p:spTgt spid="6"/>
                                        </p:tgtEl>
                                        <p:attrNameLst>
                                          <p:attrName>ppt_x</p:attrName>
                                        </p:attrNameLst>
                                      </p:cBhvr>
                                      <p:tavLst>
                                        <p:tav tm="0">
                                          <p:val>
                                            <p:strVal val="#ppt_x-.2"/>
                                          </p:val>
                                        </p:tav>
                                        <p:tav tm="100000">
                                          <p:val>
                                            <p:strVal val="#ppt_x"/>
                                          </p:val>
                                        </p:tav>
                                      </p:tavLst>
                                    </p:anim>
                                    <p:anim calcmode="lin" valueType="num">
                                      <p:cBhvr>
                                        <p:cTn id="24" dur="275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2750"/>
                                        <p:tgtEl>
                                          <p:spTgt spid="6"/>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4000"/>
                                        <p:tgtEl>
                                          <p:spTgt spid="12"/>
                                        </p:tgtEl>
                                      </p:cBhvr>
                                    </p:animEffect>
                                  </p:childTnLst>
                                </p:cTn>
                              </p:par>
                              <p:par>
                                <p:cTn id="29" presetID="8" presetClass="emph" presetSubtype="0" repeatCount="indefinite" fill="hold" nodeType="withEffect">
                                  <p:stCondLst>
                                    <p:cond delay="0"/>
                                  </p:stCondLst>
                                  <p:childTnLst>
                                    <p:animRot by="21600000">
                                      <p:cBhvr>
                                        <p:cTn id="30" dur="59000" fill="hold"/>
                                        <p:tgtEl>
                                          <p:spTgt spid="12"/>
                                        </p:tgtEl>
                                        <p:attrNameLst>
                                          <p:attrName>r</p:attrName>
                                        </p:attrNameLst>
                                      </p:cBhvr>
                                    </p:animRot>
                                  </p:childTnLst>
                                </p:cTn>
                              </p:par>
                              <p:par>
                                <p:cTn id="31" presetID="21" presetClass="entr" presetSubtype="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4000"/>
                                        <p:tgtEl>
                                          <p:spTgt spid="13"/>
                                        </p:tgtEl>
                                      </p:cBhvr>
                                    </p:animEffect>
                                  </p:childTnLst>
                                </p:cTn>
                              </p:par>
                              <p:par>
                                <p:cTn id="34" presetID="8" presetClass="emph" presetSubtype="0" repeatCount="indefinite" fill="hold" nodeType="withEffect">
                                  <p:stCondLst>
                                    <p:cond delay="0"/>
                                  </p:stCondLst>
                                  <p:childTnLst>
                                    <p:animRot by="21600000">
                                      <p:cBhvr>
                                        <p:cTn id="35" dur="59000" fill="hold"/>
                                        <p:tgtEl>
                                          <p:spTgt spid="13"/>
                                        </p:tgtEl>
                                        <p:attrNameLst>
                                          <p:attrName>r</p:attrName>
                                        </p:attrNameLst>
                                      </p:cBhvr>
                                    </p:animRot>
                                  </p:childTnLst>
                                </p:cTn>
                              </p:par>
                              <p:par>
                                <p:cTn id="36" presetID="21" presetClass="entr" presetSubtype="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4000"/>
                                        <p:tgtEl>
                                          <p:spTgt spid="14"/>
                                        </p:tgtEl>
                                      </p:cBhvr>
                                    </p:animEffect>
                                  </p:childTnLst>
                                </p:cTn>
                              </p:par>
                              <p:par>
                                <p:cTn id="39" presetID="8" presetClass="emph" presetSubtype="0" repeatCount="indefinite" fill="hold" nodeType="withEffect">
                                  <p:stCondLst>
                                    <p:cond delay="0"/>
                                  </p:stCondLst>
                                  <p:childTnLst>
                                    <p:animRot by="21600000">
                                      <p:cBhvr>
                                        <p:cTn id="40" dur="59000" fill="hold"/>
                                        <p:tgtEl>
                                          <p:spTgt spid="14"/>
                                        </p:tgtEl>
                                        <p:attrNameLst>
                                          <p:attrName>r</p:attrName>
                                        </p:attrNameLst>
                                      </p:cBhvr>
                                    </p:animRot>
                                  </p:childTnLst>
                                </p:cTn>
                              </p:par>
                              <p:par>
                                <p:cTn id="41" presetID="21" presetClass="entr" presetSubtype="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4000"/>
                                        <p:tgtEl>
                                          <p:spTgt spid="15"/>
                                        </p:tgtEl>
                                      </p:cBhvr>
                                    </p:animEffect>
                                  </p:childTnLst>
                                </p:cTn>
                              </p:par>
                              <p:par>
                                <p:cTn id="44" presetID="8" presetClass="emph" presetSubtype="0" repeatCount="indefinite" fill="hold" nodeType="withEffect">
                                  <p:stCondLst>
                                    <p:cond delay="0"/>
                                  </p:stCondLst>
                                  <p:childTnLst>
                                    <p:animRot by="21600000">
                                      <p:cBhvr>
                                        <p:cTn id="45" dur="59000" fill="hold"/>
                                        <p:tgtEl>
                                          <p:spTgt spid="15"/>
                                        </p:tgtEl>
                                        <p:attrNameLst>
                                          <p:attrName>r</p:attrName>
                                        </p:attrNameLst>
                                      </p:cBhvr>
                                    </p:animRo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750"/>
                                        <p:tgtEl>
                                          <p:spTgt spid="25"/>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2750" fill="hold"/>
                                        <p:tgtEl>
                                          <p:spTgt spid="21"/>
                                        </p:tgtEl>
                                        <p:attrNameLst>
                                          <p:attrName>ppt_x</p:attrName>
                                        </p:attrNameLst>
                                      </p:cBhvr>
                                      <p:tavLst>
                                        <p:tav tm="0">
                                          <p:val>
                                            <p:strVal val="#ppt_x-.2"/>
                                          </p:val>
                                        </p:tav>
                                        <p:tav tm="100000">
                                          <p:val>
                                            <p:strVal val="#ppt_x"/>
                                          </p:val>
                                        </p:tav>
                                      </p:tavLst>
                                    </p:anim>
                                    <p:anim calcmode="lin" valueType="num">
                                      <p:cBhvr>
                                        <p:cTn id="52" dur="275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3" dur="2750"/>
                                        <p:tgtEl>
                                          <p:spTgt spid="21"/>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3000" fill="hold"/>
                                        <p:tgtEl>
                                          <p:spTgt spid="22"/>
                                        </p:tgtEl>
                                        <p:attrNameLst>
                                          <p:attrName>ppt_w</p:attrName>
                                        </p:attrNameLst>
                                      </p:cBhvr>
                                      <p:tavLst>
                                        <p:tav tm="0">
                                          <p:val>
                                            <p:strVal val="#ppt_w*0.70"/>
                                          </p:val>
                                        </p:tav>
                                        <p:tav tm="100000">
                                          <p:val>
                                            <p:strVal val="#ppt_w"/>
                                          </p:val>
                                        </p:tav>
                                      </p:tavLst>
                                    </p:anim>
                                    <p:anim calcmode="lin" valueType="num">
                                      <p:cBhvr>
                                        <p:cTn id="57" dur="3000" fill="hold"/>
                                        <p:tgtEl>
                                          <p:spTgt spid="22"/>
                                        </p:tgtEl>
                                        <p:attrNameLst>
                                          <p:attrName>ppt_h</p:attrName>
                                        </p:attrNameLst>
                                      </p:cBhvr>
                                      <p:tavLst>
                                        <p:tav tm="0">
                                          <p:val>
                                            <p:strVal val="#ppt_h"/>
                                          </p:val>
                                        </p:tav>
                                        <p:tav tm="100000">
                                          <p:val>
                                            <p:strVal val="#ppt_h"/>
                                          </p:val>
                                        </p:tav>
                                      </p:tavLst>
                                    </p:anim>
                                    <p:animEffect transition="in" filter="fade">
                                      <p:cBhvr>
                                        <p:cTn id="58" dur="3000"/>
                                        <p:tgtEl>
                                          <p:spTgt spid="22"/>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2750" fill="hold"/>
                                        <p:tgtEl>
                                          <p:spTgt spid="23"/>
                                        </p:tgtEl>
                                        <p:attrNameLst>
                                          <p:attrName>ppt_x</p:attrName>
                                        </p:attrNameLst>
                                      </p:cBhvr>
                                      <p:tavLst>
                                        <p:tav tm="0">
                                          <p:val>
                                            <p:strVal val="#ppt_x-.2"/>
                                          </p:val>
                                        </p:tav>
                                        <p:tav tm="100000">
                                          <p:val>
                                            <p:strVal val="#ppt_x"/>
                                          </p:val>
                                        </p:tav>
                                      </p:tavLst>
                                    </p:anim>
                                    <p:anim calcmode="lin" valueType="num">
                                      <p:cBhvr>
                                        <p:cTn id="62" dur="275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63" dur="2750"/>
                                        <p:tgtEl>
                                          <p:spTgt spid="23"/>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750"/>
                                        <p:tgtEl>
                                          <p:spTgt spid="24"/>
                                        </p:tgtEl>
                                      </p:cBhvr>
                                    </p:animEffect>
                                    <p:anim calcmode="lin" valueType="num">
                                      <p:cBhvr>
                                        <p:cTn id="67" dur="2750" fill="hold"/>
                                        <p:tgtEl>
                                          <p:spTgt spid="24"/>
                                        </p:tgtEl>
                                        <p:attrNameLst>
                                          <p:attrName>ppt_x</p:attrName>
                                        </p:attrNameLst>
                                      </p:cBhvr>
                                      <p:tavLst>
                                        <p:tav tm="0">
                                          <p:val>
                                            <p:strVal val="#ppt_x"/>
                                          </p:val>
                                        </p:tav>
                                        <p:tav tm="100000">
                                          <p:val>
                                            <p:strVal val="#ppt_x"/>
                                          </p:val>
                                        </p:tav>
                                      </p:tavLst>
                                    </p:anim>
                                    <p:anim calcmode="lin" valueType="num">
                                      <p:cBhvr>
                                        <p:cTn id="68" dur="2750" fill="hold"/>
                                        <p:tgtEl>
                                          <p:spTgt spid="24"/>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300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3000"/>
                                        <p:tgtEl>
                                          <p:spTgt spid="26"/>
                                        </p:tgtEl>
                                      </p:cBhvr>
                                    </p:animEffect>
                                  </p:childTnLst>
                                </p:cTn>
                              </p:par>
                              <p:par>
                                <p:cTn id="72" presetID="6" presetClass="emph" presetSubtype="0" fill="hold" grpId="1" nodeType="withEffect">
                                  <p:stCondLst>
                                    <p:cond delay="3000"/>
                                  </p:stCondLst>
                                  <p:childTnLst>
                                    <p:animScale>
                                      <p:cBhvr>
                                        <p:cTn id="73" dur="3000" fill="hold"/>
                                        <p:tgtEl>
                                          <p:spTgt spid="23"/>
                                        </p:tgtEl>
                                      </p:cBhvr>
                                      <p:by x="10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8" grpId="0" animBg="1"/>
      <p:bldP spid="11" grpId="0" animBg="1"/>
      <p:bldP spid="21" grpId="0" animBg="1"/>
      <p:bldP spid="22" grpId="0" animBg="1"/>
      <p:bldP spid="23" grpId="0" animBg="1"/>
      <p:bldP spid="23" grpId="1"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Resultado de imagen para SILAE PUNTA CANA"/>
          <p:cNvPicPr>
            <a:picLocks noChangeAspect="1" noChangeArrowheads="1"/>
          </p:cNvPicPr>
          <p:nvPr/>
        </p:nvPicPr>
        <p:blipFill>
          <a:blip r:embed="rId2" cstate="print"/>
          <a:srcRect/>
          <a:stretch>
            <a:fillRect/>
          </a:stretch>
        </p:blipFill>
        <p:spPr bwMode="auto">
          <a:xfrm>
            <a:off x="978382" y="2087076"/>
            <a:ext cx="3233578" cy="1752600"/>
          </a:xfrm>
          <a:prstGeom prst="rect">
            <a:avLst/>
          </a:prstGeom>
          <a:noFill/>
        </p:spPr>
      </p:pic>
      <p:pic>
        <p:nvPicPr>
          <p:cNvPr id="2" name="Picture 4" descr="Resultado de imagen para SILAE CARTAGENA"/>
          <p:cNvPicPr>
            <a:picLocks noChangeAspect="1" noChangeArrowheads="1"/>
          </p:cNvPicPr>
          <p:nvPr/>
        </p:nvPicPr>
        <p:blipFill>
          <a:blip r:embed="rId3" cstate="print"/>
          <a:srcRect/>
          <a:stretch>
            <a:fillRect/>
          </a:stretch>
        </p:blipFill>
        <p:spPr bwMode="auto">
          <a:xfrm>
            <a:off x="0" y="5571847"/>
            <a:ext cx="8686800" cy="1385545"/>
          </a:xfrm>
          <a:prstGeom prst="rect">
            <a:avLst/>
          </a:prstGeom>
          <a:noFill/>
        </p:spPr>
      </p:pic>
      <p:pic>
        <p:nvPicPr>
          <p:cNvPr id="1030" name="Picture 6" descr="Resultado de imagen para 18 CONGRESO DE MEDICINA LEGAL"/>
          <p:cNvPicPr>
            <a:picLocks noChangeAspect="1" noChangeArrowheads="1"/>
          </p:cNvPicPr>
          <p:nvPr/>
        </p:nvPicPr>
        <p:blipFill>
          <a:blip r:embed="rId4" cstate="print"/>
          <a:srcRect/>
          <a:stretch>
            <a:fillRect/>
          </a:stretch>
        </p:blipFill>
        <p:spPr bwMode="auto">
          <a:xfrm>
            <a:off x="533400" y="3871039"/>
            <a:ext cx="3954318" cy="1905000"/>
          </a:xfrm>
          <a:prstGeom prst="rect">
            <a:avLst/>
          </a:prstGeom>
          <a:noFill/>
        </p:spPr>
      </p:pic>
      <p:pic>
        <p:nvPicPr>
          <p:cNvPr id="1032" name="Picture 8" descr="Resultado de imagen para VII Encuentro regional de Ciencias Biológicas"/>
          <p:cNvPicPr>
            <a:picLocks noChangeAspect="1" noChangeArrowheads="1"/>
          </p:cNvPicPr>
          <p:nvPr/>
        </p:nvPicPr>
        <p:blipFill>
          <a:blip r:embed="rId5" cstate="print"/>
          <a:srcRect/>
          <a:stretch>
            <a:fillRect/>
          </a:stretch>
        </p:blipFill>
        <p:spPr bwMode="auto">
          <a:xfrm>
            <a:off x="5868144" y="1699211"/>
            <a:ext cx="2133600" cy="4051942"/>
          </a:xfrm>
          <a:prstGeom prst="rect">
            <a:avLst/>
          </a:prstGeom>
          <a:noFill/>
        </p:spPr>
      </p:pic>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90056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Rectángulo"/>
          <p:cNvSpPr/>
          <p:nvPr/>
        </p:nvSpPr>
        <p:spPr>
          <a:xfrm>
            <a:off x="251520" y="1916832"/>
            <a:ext cx="5112568"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000" dirty="0" smtClean="0"/>
              <a:t>Anualmente </a:t>
            </a:r>
            <a:r>
              <a:rPr lang="es-ES" sz="2000" dirty="0"/>
              <a:t>el centro de Investigaciones y Desarrollo organiza </a:t>
            </a:r>
            <a:r>
              <a:rPr lang="es-ES" sz="2000" b="1" dirty="0"/>
              <a:t>un encuentro regional e interno de investigación </a:t>
            </a:r>
            <a:r>
              <a:rPr lang="es-ES" sz="2000" dirty="0"/>
              <a:t>en el cual su propósito es  divulgar e intercambiar los avances más recientes de las instituciones técnicas de la ciudad de Bogotá en términos de investigación en todos los campos de las ciencias forenses, medicina veterinaria, enfermería y educación para la primera infancia. Una exposición de stands comerciales de empresas representadas en la ciudad de Bogotá constituye un atractivo adicional para todos los participantes. Generalmente se lleva a cabo en el mes de noviembre y </a:t>
            </a:r>
            <a:r>
              <a:rPr lang="es-ES" sz="2000" dirty="0" smtClean="0"/>
              <a:t>los estudiantes pueden </a:t>
            </a:r>
            <a:r>
              <a:rPr lang="es-ES" sz="2000" dirty="0"/>
              <a:t>participar como ponente o asistente.</a:t>
            </a:r>
          </a:p>
        </p:txBody>
      </p:sp>
      <p:pic>
        <p:nvPicPr>
          <p:cNvPr id="18434" name="Picture 2" descr="C:\Users\DianaMarcela\Downloads\IMAGEN 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2780928"/>
            <a:ext cx="3528302" cy="26521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0401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4432" y="1874912"/>
            <a:ext cx="2286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179512" y="2060848"/>
            <a:ext cx="49056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¿POR QUÉ ES IMPORTANTE PUBLICAR?</a:t>
            </a:r>
            <a:endParaRPr lang="es-ES" sz="1600" b="1" baseline="30000" dirty="0">
              <a:latin typeface="Tahoma" pitchFamily="34" charset="0"/>
              <a:ea typeface="Tahoma" pitchFamily="34" charset="0"/>
              <a:cs typeface="Tahoma" pitchFamily="34" charset="0"/>
            </a:endParaRPr>
          </a:p>
        </p:txBody>
      </p:sp>
      <p:sp>
        <p:nvSpPr>
          <p:cNvPr id="8" name="7 Rectángulo"/>
          <p:cNvSpPr/>
          <p:nvPr/>
        </p:nvSpPr>
        <p:spPr>
          <a:xfrm>
            <a:off x="179512" y="2688009"/>
            <a:ext cx="8712968" cy="369331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CO" dirty="0" smtClean="0">
                <a:latin typeface="Tahoma" pitchFamily="34" charset="0"/>
                <a:ea typeface="Tahoma" pitchFamily="34" charset="0"/>
                <a:cs typeface="Tahoma" pitchFamily="34" charset="0"/>
              </a:rPr>
              <a:t>Publicar </a:t>
            </a:r>
            <a:r>
              <a:rPr lang="es-CO" dirty="0">
                <a:latin typeface="Tahoma" pitchFamily="34" charset="0"/>
                <a:ea typeface="Tahoma" pitchFamily="34" charset="0"/>
                <a:cs typeface="Tahoma" pitchFamily="34" charset="0"/>
              </a:rPr>
              <a:t>es el indicador más confiable del trabajo que se realiza en una línea de investigación. </a:t>
            </a:r>
            <a:endParaRPr lang="es-CO" dirty="0" smtClean="0">
              <a:latin typeface="Tahoma" pitchFamily="34" charset="0"/>
              <a:ea typeface="Tahoma" pitchFamily="34" charset="0"/>
              <a:cs typeface="Tahoma" pitchFamily="34" charset="0"/>
            </a:endParaRPr>
          </a:p>
          <a:p>
            <a:pPr algn="just"/>
            <a:endParaRPr lang="es-CO" dirty="0">
              <a:latin typeface="Tahoma" pitchFamily="34" charset="0"/>
              <a:ea typeface="Tahoma" pitchFamily="34" charset="0"/>
              <a:cs typeface="Tahoma" pitchFamily="34" charset="0"/>
            </a:endParaRPr>
          </a:p>
          <a:p>
            <a:pPr algn="just"/>
            <a:r>
              <a:rPr lang="es-CO" dirty="0" smtClean="0">
                <a:latin typeface="Tahoma" pitchFamily="34" charset="0"/>
                <a:ea typeface="Tahoma" pitchFamily="34" charset="0"/>
                <a:cs typeface="Tahoma" pitchFamily="34" charset="0"/>
              </a:rPr>
              <a:t>Se </a:t>
            </a:r>
            <a:r>
              <a:rPr lang="es-CO" dirty="0">
                <a:latin typeface="Tahoma" pitchFamily="34" charset="0"/>
                <a:ea typeface="Tahoma" pitchFamily="34" charset="0"/>
                <a:cs typeface="Tahoma" pitchFamily="34" charset="0"/>
              </a:rPr>
              <a:t>puede verificar la evolución del trabajo y del </a:t>
            </a:r>
            <a:r>
              <a:rPr lang="es-CO" dirty="0" smtClean="0">
                <a:latin typeface="Tahoma" pitchFamily="34" charset="0"/>
                <a:ea typeface="Tahoma" pitchFamily="34" charset="0"/>
                <a:cs typeface="Tahoma" pitchFamily="34" charset="0"/>
              </a:rPr>
              <a:t>investigador(es</a:t>
            </a:r>
            <a:r>
              <a:rPr lang="es-CO" dirty="0">
                <a:latin typeface="Tahoma" pitchFamily="34" charset="0"/>
                <a:ea typeface="Tahoma" pitchFamily="34" charset="0"/>
                <a:cs typeface="Tahoma" pitchFamily="34" charset="0"/>
              </a:rPr>
              <a:t>), y precisar el momento en el cual, el trabajo presenta resultados significativos</a:t>
            </a:r>
            <a:r>
              <a:rPr lang="es-CO" dirty="0" smtClean="0">
                <a:latin typeface="Tahoma" pitchFamily="34" charset="0"/>
                <a:ea typeface="Tahoma" pitchFamily="34" charset="0"/>
                <a:cs typeface="Tahoma" pitchFamily="34" charset="0"/>
              </a:rPr>
              <a:t>.</a:t>
            </a:r>
          </a:p>
          <a:p>
            <a:pPr algn="just"/>
            <a:endParaRPr lang="es-CO" dirty="0">
              <a:latin typeface="Tahoma" pitchFamily="34" charset="0"/>
              <a:ea typeface="Tahoma" pitchFamily="34" charset="0"/>
              <a:cs typeface="Tahoma" pitchFamily="34" charset="0"/>
            </a:endParaRPr>
          </a:p>
          <a:p>
            <a:pPr algn="just"/>
            <a:r>
              <a:rPr lang="es-CO" dirty="0" smtClean="0">
                <a:latin typeface="Tahoma" pitchFamily="34" charset="0"/>
                <a:ea typeface="Tahoma" pitchFamily="34" charset="0"/>
                <a:cs typeface="Tahoma" pitchFamily="34" charset="0"/>
              </a:rPr>
              <a:t>Constituye </a:t>
            </a:r>
            <a:r>
              <a:rPr lang="es-CO" dirty="0">
                <a:latin typeface="Tahoma" pitchFamily="34" charset="0"/>
                <a:ea typeface="Tahoma" pitchFamily="34" charset="0"/>
                <a:cs typeface="Tahoma" pitchFamily="34" charset="0"/>
              </a:rPr>
              <a:t>una herramienta para comunicar y abrir el debate con colectivos que se encuentran trabajando en líneas complementarias</a:t>
            </a:r>
            <a:r>
              <a:rPr lang="es-CO" dirty="0" smtClean="0">
                <a:latin typeface="Tahoma" pitchFamily="34" charset="0"/>
                <a:ea typeface="Tahoma" pitchFamily="34" charset="0"/>
                <a:cs typeface="Tahoma" pitchFamily="34" charset="0"/>
              </a:rPr>
              <a:t>.</a:t>
            </a:r>
          </a:p>
          <a:p>
            <a:pPr algn="just"/>
            <a:endParaRPr lang="es-CO" dirty="0">
              <a:latin typeface="Tahoma" pitchFamily="34" charset="0"/>
              <a:ea typeface="Tahoma" pitchFamily="34" charset="0"/>
              <a:cs typeface="Tahoma" pitchFamily="34" charset="0"/>
            </a:endParaRPr>
          </a:p>
          <a:p>
            <a:pPr algn="just"/>
            <a:r>
              <a:rPr lang="es-CO" dirty="0" smtClean="0">
                <a:latin typeface="Tahoma" pitchFamily="34" charset="0"/>
                <a:ea typeface="Tahoma" pitchFamily="34" charset="0"/>
                <a:cs typeface="Tahoma" pitchFamily="34" charset="0"/>
              </a:rPr>
              <a:t>Permite </a:t>
            </a:r>
            <a:r>
              <a:rPr lang="es-CO" dirty="0">
                <a:latin typeface="Tahoma" pitchFamily="34" charset="0"/>
                <a:ea typeface="Tahoma" pitchFamily="34" charset="0"/>
                <a:cs typeface="Tahoma" pitchFamily="34" charset="0"/>
              </a:rPr>
              <a:t>contrastar criterios y formular </a:t>
            </a:r>
            <a:r>
              <a:rPr lang="es-CO" dirty="0" smtClean="0">
                <a:latin typeface="Tahoma" pitchFamily="34" charset="0"/>
                <a:ea typeface="Tahoma" pitchFamily="34" charset="0"/>
                <a:cs typeface="Tahoma" pitchFamily="34" charset="0"/>
              </a:rPr>
              <a:t>opiniones.</a:t>
            </a:r>
          </a:p>
          <a:p>
            <a:pPr algn="just"/>
            <a:endParaRPr lang="es-CO" dirty="0" smtClean="0">
              <a:latin typeface="Tahoma" pitchFamily="34" charset="0"/>
              <a:ea typeface="Tahoma" pitchFamily="34" charset="0"/>
              <a:cs typeface="Tahoma" pitchFamily="34" charset="0"/>
            </a:endParaRPr>
          </a:p>
          <a:p>
            <a:pPr algn="just"/>
            <a:r>
              <a:rPr lang="es-CO" dirty="0" smtClean="0">
                <a:latin typeface="Tahoma" pitchFamily="34" charset="0"/>
                <a:ea typeface="Tahoma" pitchFamily="34" charset="0"/>
                <a:cs typeface="Tahoma" pitchFamily="34" charset="0"/>
              </a:rPr>
              <a:t>El </a:t>
            </a:r>
            <a:r>
              <a:rPr lang="es-CO" dirty="0">
                <a:latin typeface="Tahoma" pitchFamily="34" charset="0"/>
                <a:ea typeface="Tahoma" pitchFamily="34" charset="0"/>
                <a:cs typeface="Tahoma" pitchFamily="34" charset="0"/>
              </a:rPr>
              <a:t>mayor problema para publicar, consiste en conseguir espacios y adquirir la habilidad para escribir. </a:t>
            </a:r>
          </a:p>
        </p:txBody>
      </p:sp>
    </p:spTree>
    <p:extLst>
      <p:ext uri="{BB962C8B-B14F-4D97-AF65-F5344CB8AC3E}">
        <p14:creationId xmlns="" xmlns:p14="http://schemas.microsoft.com/office/powerpoint/2010/main" val="3109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ox(i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ox(i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ox(in)">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ox(in)">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Rectángulo"/>
          <p:cNvSpPr/>
          <p:nvPr/>
        </p:nvSpPr>
        <p:spPr>
          <a:xfrm>
            <a:off x="11383" y="1916832"/>
            <a:ext cx="9132617"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LA INVESTIGACION EN LA CORPORACION</a:t>
            </a:r>
            <a:endParaRPr lang="es-ES" sz="1600" b="1" baseline="30000" dirty="0">
              <a:latin typeface="Tahoma" pitchFamily="34" charset="0"/>
              <a:ea typeface="Tahoma" pitchFamily="34" charset="0"/>
              <a:cs typeface="Tahoma" pitchFamily="34" charset="0"/>
            </a:endParaRPr>
          </a:p>
        </p:txBody>
      </p:sp>
      <p:sp>
        <p:nvSpPr>
          <p:cNvPr id="4" name="Rectangle 1"/>
          <p:cNvSpPr>
            <a:spLocks noChangeArrowheads="1"/>
          </p:cNvSpPr>
          <p:nvPr/>
        </p:nvSpPr>
        <p:spPr bwMode="auto">
          <a:xfrm>
            <a:off x="91574" y="3284984"/>
            <a:ext cx="8944922" cy="19389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2400" dirty="0" smtClean="0">
                <a:solidFill>
                  <a:schemeClr val="tx1"/>
                </a:solidFill>
                <a:latin typeface="Tahoma" pitchFamily="34" charset="0"/>
                <a:ea typeface="Tahoma" pitchFamily="34" charset="0"/>
                <a:cs typeface="Tahoma" pitchFamily="34" charset="0"/>
              </a:rPr>
              <a:t>La Corporación Educativa Nacional (CEN) y el Centro de Investigación y Desarrollo (CIDCEN), conciben la investigación, como el espacio académico de participación, formación y desarrollo en el cual se fomenta la construcción, transformación y fortalecimiento del conocimiento.</a:t>
            </a:r>
          </a:p>
        </p:txBody>
      </p:sp>
      <p:sp>
        <p:nvSpPr>
          <p:cNvPr id="5" name="4 CuadroTexto"/>
          <p:cNvSpPr txBox="1"/>
          <p:nvPr/>
        </p:nvSpPr>
        <p:spPr>
          <a:xfrm>
            <a:off x="107504" y="2420888"/>
            <a:ext cx="4743861" cy="369332"/>
          </a:xfrm>
          <a:prstGeom prst="rect">
            <a:avLst/>
          </a:prstGeom>
          <a:noFill/>
        </p:spPr>
        <p:txBody>
          <a:bodyPr wrap="square" rtlCol="0">
            <a:spAutoFit/>
          </a:bodyPr>
          <a:lstStyle/>
          <a:p>
            <a:r>
              <a:rPr lang="es-ES" b="1" dirty="0" smtClean="0"/>
              <a:t>Resolución Rectoral 034 de 2015</a:t>
            </a:r>
            <a:endParaRPr lang="es-ES" b="1" dirty="0"/>
          </a:p>
        </p:txBody>
      </p:sp>
    </p:spTree>
    <p:extLst>
      <p:ext uri="{BB962C8B-B14F-4D97-AF65-F5344CB8AC3E}">
        <p14:creationId xmlns="" xmlns:p14="http://schemas.microsoft.com/office/powerpoint/2010/main" val="2124352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Rectángulo"/>
          <p:cNvSpPr/>
          <p:nvPr/>
        </p:nvSpPr>
        <p:spPr>
          <a:xfrm>
            <a:off x="11383" y="1916832"/>
            <a:ext cx="9132617"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LA INVESTIGACION EN LA CORPORACION</a:t>
            </a:r>
            <a:endParaRPr lang="es-ES" sz="1600" b="1" baseline="30000" dirty="0">
              <a:latin typeface="Tahoma" pitchFamily="34" charset="0"/>
              <a:ea typeface="Tahoma" pitchFamily="34" charset="0"/>
              <a:cs typeface="Tahoma" pitchFamily="34" charset="0"/>
            </a:endParaRPr>
          </a:p>
        </p:txBody>
      </p:sp>
      <p:sp>
        <p:nvSpPr>
          <p:cNvPr id="4" name="Rectangle 1"/>
          <p:cNvSpPr>
            <a:spLocks noChangeArrowheads="1"/>
          </p:cNvSpPr>
          <p:nvPr/>
        </p:nvSpPr>
        <p:spPr bwMode="auto">
          <a:xfrm>
            <a:off x="91574" y="2965588"/>
            <a:ext cx="8944922" cy="3477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Artículo 17.</a:t>
            </a:r>
            <a:r>
              <a:rPr kumimoji="0" lang="es-CO"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Un proyecto de investigación es un proceso en el cual a través de la aplicación del método científico un grupo de investigación formula hipótesis acerca de determinado fenómeno social o científico y busca dar respuesta con rigurosidad  académica. </a:t>
            </a:r>
            <a:endParaRPr kumimoji="0" lang="es-E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PARAGRAFO:</a:t>
            </a:r>
            <a:r>
              <a:rPr kumimoji="0" lang="es-CO"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Todo estudiante adscrito a un programa académico de la CORPORACION EDUCATIVA NACIONAL deberá realizar un proyecto de investigación para optar su certificado de aptitud ocupacional (CAO). Este proyecto de investigación se puede desarrollar en dos modalidades: Cursar y aprobar un diplomado acad</a:t>
            </a:r>
            <a:r>
              <a:rPr lang="es-CO" sz="2000" dirty="0" smtClean="0">
                <a:solidFill>
                  <a:schemeClr val="tx1"/>
                </a:solidFill>
                <a:latin typeface="Tahoma" pitchFamily="34" charset="0"/>
                <a:ea typeface="Tahoma" pitchFamily="34" charset="0"/>
                <a:cs typeface="Tahoma" pitchFamily="34" charset="0"/>
              </a:rPr>
              <a:t>é</a:t>
            </a:r>
            <a:r>
              <a:rPr kumimoji="0" lang="es-CO"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mico cumpliendo con las políticas establecidas por la División de Educación Continua o desarrollar en un término no superior a seis meses un trabajo de investigación guiado por el CIDCEN.  </a:t>
            </a:r>
          </a:p>
        </p:txBody>
      </p:sp>
      <p:sp>
        <p:nvSpPr>
          <p:cNvPr id="5" name="4 CuadroTexto"/>
          <p:cNvSpPr txBox="1"/>
          <p:nvPr/>
        </p:nvSpPr>
        <p:spPr>
          <a:xfrm>
            <a:off x="107504" y="2420888"/>
            <a:ext cx="4743861" cy="369332"/>
          </a:xfrm>
          <a:prstGeom prst="rect">
            <a:avLst/>
          </a:prstGeom>
          <a:noFill/>
        </p:spPr>
        <p:txBody>
          <a:bodyPr wrap="square" rtlCol="0">
            <a:spAutoFit/>
          </a:bodyPr>
          <a:lstStyle/>
          <a:p>
            <a:r>
              <a:rPr lang="es-ES" b="1" dirty="0" smtClean="0"/>
              <a:t>Resolución Rectoral 034 de 2015</a:t>
            </a:r>
            <a:endParaRPr lang="es-ES" b="1" dirty="0"/>
          </a:p>
        </p:txBody>
      </p:sp>
    </p:spTree>
    <p:extLst>
      <p:ext uri="{BB962C8B-B14F-4D97-AF65-F5344CB8AC3E}">
        <p14:creationId xmlns="" xmlns:p14="http://schemas.microsoft.com/office/powerpoint/2010/main" val="2124352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844824"/>
            <a:ext cx="705678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ESTRUCTURA DE LOS TRABAJOS DE INVESTIGACION</a:t>
            </a:r>
            <a:endParaRPr lang="es-ES" sz="1600" b="1" baseline="30000" dirty="0">
              <a:latin typeface="Tahoma" pitchFamily="34" charset="0"/>
              <a:ea typeface="Tahoma" pitchFamily="34" charset="0"/>
              <a:cs typeface="Tahoma" pitchFamily="34" charset="0"/>
            </a:endParaRPr>
          </a:p>
        </p:txBody>
      </p:sp>
      <p:sp>
        <p:nvSpPr>
          <p:cNvPr id="3" name="2 Rectángulo"/>
          <p:cNvSpPr/>
          <p:nvPr/>
        </p:nvSpPr>
        <p:spPr>
          <a:xfrm>
            <a:off x="76518" y="2564904"/>
            <a:ext cx="8918955"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1200" b="1" dirty="0" smtClean="0"/>
              <a:t>PORTADA </a:t>
            </a:r>
          </a:p>
          <a:p>
            <a:r>
              <a:rPr lang="es-ES" sz="1200" b="1" dirty="0" smtClean="0"/>
              <a:t> SUBPORTADA </a:t>
            </a:r>
          </a:p>
          <a:p>
            <a:r>
              <a:rPr lang="es-ES" sz="1200" b="1" dirty="0" smtClean="0"/>
              <a:t> TABLA DE CONTENIDO </a:t>
            </a:r>
          </a:p>
          <a:p>
            <a:r>
              <a:rPr lang="es-ES" sz="1200" b="1" dirty="0" smtClean="0"/>
              <a:t> LISTA DE TABLAS </a:t>
            </a:r>
          </a:p>
          <a:p>
            <a:r>
              <a:rPr lang="es-ES" sz="1200" b="1" dirty="0" smtClean="0"/>
              <a:t> LISTA DE FIGURAS </a:t>
            </a:r>
          </a:p>
          <a:p>
            <a:r>
              <a:rPr lang="es-ES" sz="1200" b="1" dirty="0" smtClean="0"/>
              <a:t> RESUMEN (Máximo 250 palabras) </a:t>
            </a:r>
          </a:p>
          <a:p>
            <a:r>
              <a:rPr lang="es-ES" sz="1200" b="1" dirty="0" smtClean="0"/>
              <a:t> INTRODUCCION </a:t>
            </a:r>
          </a:p>
          <a:p>
            <a:r>
              <a:rPr lang="es-ES" sz="1200" b="1" dirty="0" smtClean="0"/>
              <a:t> PLANTEAMIENTO DEL PROBLEMA </a:t>
            </a:r>
          </a:p>
          <a:p>
            <a:r>
              <a:rPr lang="es-ES" sz="1200" dirty="0" smtClean="0"/>
              <a:t>Formulación del Problema (Debe ser presentada a modo de pregunta) Delimitación del problema </a:t>
            </a:r>
          </a:p>
          <a:p>
            <a:r>
              <a:rPr lang="es-ES" sz="1200" b="1" dirty="0" smtClean="0"/>
              <a:t> OBJETIVOS </a:t>
            </a:r>
          </a:p>
          <a:p>
            <a:r>
              <a:rPr lang="es-ES" sz="1200" dirty="0" smtClean="0"/>
              <a:t>General </a:t>
            </a:r>
          </a:p>
          <a:p>
            <a:r>
              <a:rPr lang="es-ES" sz="1200" dirty="0" smtClean="0"/>
              <a:t>Específicos (Mínimo tres) </a:t>
            </a:r>
          </a:p>
          <a:p>
            <a:r>
              <a:rPr lang="es-ES" sz="1200" b="1" dirty="0" smtClean="0"/>
              <a:t> JUSTIFICACION </a:t>
            </a:r>
          </a:p>
          <a:p>
            <a:r>
              <a:rPr lang="es-ES" sz="1200" b="1" dirty="0" smtClean="0"/>
              <a:t> ESATADO ACTUAL DEL TEMA </a:t>
            </a:r>
            <a:r>
              <a:rPr lang="es-ES" sz="1200" dirty="0" smtClean="0"/>
              <a:t>(Antecedentes y marco referencial del proyecto) </a:t>
            </a:r>
          </a:p>
          <a:p>
            <a:r>
              <a:rPr lang="es-ES" sz="1200" dirty="0" smtClean="0"/>
              <a:t> </a:t>
            </a:r>
            <a:r>
              <a:rPr lang="es-ES" sz="1200" b="1" dirty="0" smtClean="0"/>
              <a:t>METODOLOGIA</a:t>
            </a:r>
            <a:r>
              <a:rPr lang="es-ES" sz="1200" dirty="0" smtClean="0"/>
              <a:t> (Debes ser expresada en fases) </a:t>
            </a:r>
          </a:p>
          <a:p>
            <a:r>
              <a:rPr lang="es-ES" sz="1200" dirty="0" smtClean="0"/>
              <a:t> </a:t>
            </a:r>
            <a:r>
              <a:rPr lang="es-ES" sz="1200" b="1" dirty="0" smtClean="0"/>
              <a:t>CRONOGRAMA</a:t>
            </a:r>
            <a:r>
              <a:rPr lang="es-ES" sz="1200" dirty="0" smtClean="0"/>
              <a:t> (Debe ser consignado en un tabla y distribuido en 16 semanas) </a:t>
            </a:r>
          </a:p>
          <a:p>
            <a:r>
              <a:rPr lang="es-ES" sz="1200" dirty="0" smtClean="0"/>
              <a:t> </a:t>
            </a:r>
            <a:r>
              <a:rPr lang="es-ES" sz="1200" b="1" dirty="0" smtClean="0"/>
              <a:t>PRESUPUESTO </a:t>
            </a:r>
          </a:p>
          <a:p>
            <a:r>
              <a:rPr lang="es-ES" sz="1200" dirty="0" smtClean="0"/>
              <a:t> </a:t>
            </a:r>
            <a:r>
              <a:rPr lang="es-ES" sz="1200" b="1" dirty="0" smtClean="0"/>
              <a:t>BIBLIOGRAFIA</a:t>
            </a:r>
            <a:r>
              <a:rPr lang="es-ES" sz="1200" dirty="0" smtClean="0"/>
              <a:t> (Normas APA) </a:t>
            </a:r>
          </a:p>
          <a:p>
            <a:endParaRPr lang="es-ES" sz="1200" dirty="0" smtClean="0"/>
          </a:p>
          <a:p>
            <a:r>
              <a:rPr lang="es-ES" sz="1200" dirty="0" smtClean="0"/>
              <a:t>Este documento deberá presentar una extensión máxima de 20 páginas (incluida la bibliografía) escritas en fuente </a:t>
            </a:r>
            <a:r>
              <a:rPr lang="es-ES" sz="1200" dirty="0" err="1" smtClean="0"/>
              <a:t>Tahoma</a:t>
            </a:r>
            <a:r>
              <a:rPr lang="es-ES" sz="1200" dirty="0" smtClean="0"/>
              <a:t>, tamaño 11, interlineado 1,5 y márgenes superior e inferior (3 cm), izquierda y derecha (2 cm), Anillado en </a:t>
            </a:r>
            <a:r>
              <a:rPr lang="es-ES" sz="1200" dirty="0" err="1" smtClean="0"/>
              <a:t>velobind</a:t>
            </a:r>
            <a:r>
              <a:rPr lang="es-ES" sz="1200" dirty="0" smtClean="0"/>
              <a:t> transparente.</a:t>
            </a:r>
            <a:endParaRPr lang="es-ES" sz="12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08" y="7767"/>
            <a:ext cx="9216008"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55703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4 Rectángulo"/>
          <p:cNvSpPr/>
          <p:nvPr/>
        </p:nvSpPr>
        <p:spPr>
          <a:xfrm>
            <a:off x="971600" y="1844824"/>
            <a:ext cx="705678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TRABAJOS DE INVESTIGACIÓN APROBADOS </a:t>
            </a:r>
            <a:r>
              <a:rPr lang="es-CO" sz="1600" b="1" dirty="0" smtClean="0">
                <a:latin typeface="Tahoma" pitchFamily="34" charset="0"/>
                <a:ea typeface="Tahoma" pitchFamily="34" charset="0"/>
                <a:cs typeface="Tahoma" pitchFamily="34" charset="0"/>
              </a:rPr>
              <a:t>2019-1</a:t>
            </a:r>
            <a:endParaRPr lang="es-ES" sz="1600" b="1" baseline="30000" dirty="0">
              <a:latin typeface="Tahoma" pitchFamily="34" charset="0"/>
              <a:ea typeface="Tahoma" pitchFamily="34" charset="0"/>
              <a:cs typeface="Tahoma" pitchFamily="34" charset="0"/>
            </a:endParaRPr>
          </a:p>
        </p:txBody>
      </p:sp>
      <p:graphicFrame>
        <p:nvGraphicFramePr>
          <p:cNvPr id="6" name="5 Tabla"/>
          <p:cNvGraphicFramePr>
            <a:graphicFrameLocks noGrp="1"/>
          </p:cNvGraphicFramePr>
          <p:nvPr/>
        </p:nvGraphicFramePr>
        <p:xfrm>
          <a:off x="251520" y="2411730"/>
          <a:ext cx="8568952" cy="4446270"/>
        </p:xfrm>
        <a:graphic>
          <a:graphicData uri="http://schemas.openxmlformats.org/drawingml/2006/table">
            <a:tbl>
              <a:tblPr/>
              <a:tblGrid>
                <a:gridCol w="4524543"/>
                <a:gridCol w="4044409"/>
              </a:tblGrid>
              <a:tr h="190500">
                <a:tc>
                  <a:txBody>
                    <a:bodyPr/>
                    <a:lstStyle/>
                    <a:p>
                      <a:pPr algn="ctr" fontAlgn="b"/>
                      <a:r>
                        <a:rPr lang="es-CO" sz="1600" b="1" i="0" u="none" strike="noStrike">
                          <a:solidFill>
                            <a:srgbClr val="000000"/>
                          </a:solidFill>
                          <a:latin typeface="Calibri"/>
                        </a:rPr>
                        <a:t>TITULO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s-CO" sz="1600" b="1" i="0" u="none" strike="noStrike">
                          <a:solidFill>
                            <a:srgbClr val="000000"/>
                          </a:solidFill>
                          <a:latin typeface="Calibri"/>
                        </a:rPr>
                        <a:t>TUTOR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0">
                <a:tc>
                  <a:txBody>
                    <a:bodyPr/>
                    <a:lstStyle/>
                    <a:p>
                      <a:pPr algn="ctr" fontAlgn="ctr"/>
                      <a:r>
                        <a:rPr lang="es-CO" sz="1600" b="0" i="0" u="none" strike="noStrike">
                          <a:solidFill>
                            <a:srgbClr val="000000"/>
                          </a:solidFill>
                          <a:latin typeface="Calibri"/>
                        </a:rPr>
                        <a:t>ELABORACION DE CROQUETAS A BASE DE </a:t>
                      </a:r>
                      <a:br>
                        <a:rPr lang="es-CO" sz="1600" b="0" i="0" u="none" strike="noStrike">
                          <a:solidFill>
                            <a:srgbClr val="000000"/>
                          </a:solidFill>
                          <a:latin typeface="Calibri"/>
                        </a:rPr>
                      </a:br>
                      <a:r>
                        <a:rPr lang="es-CO" sz="1600" b="0" i="0" u="none" strike="noStrike">
                          <a:solidFill>
                            <a:srgbClr val="000000"/>
                          </a:solidFill>
                          <a:latin typeface="Calibri"/>
                        </a:rPr>
                        <a:t>CICER ARIETINUM Y CARNE DE POLLO PARA EVALUAR LA DISMINUCION DE CONDUCTAS AGRESIVAS EN CANINOS MESTIZOS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latin typeface="Calibri"/>
                        </a:rPr>
                        <a:t>SANDRA LILIANA MARTINEZ CASTILLO</a:t>
                      </a:r>
                      <a:br>
                        <a:rPr lang="es-CO" sz="1600" b="0" i="0" u="none" strike="noStrike">
                          <a:solidFill>
                            <a:srgbClr val="000000"/>
                          </a:solidFill>
                          <a:latin typeface="Calibri"/>
                        </a:rPr>
                      </a:br>
                      <a:r>
                        <a:rPr lang="es-CO" sz="1600" b="0" i="0" u="none" strike="noStrike">
                          <a:solidFill>
                            <a:srgbClr val="000000"/>
                          </a:solidFill>
                          <a:latin typeface="Calibri"/>
                        </a:rPr>
                        <a:t>LUIS ENRIQUE GIL MANRIQUE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s-CO" sz="1600" b="0" i="0" u="none" strike="noStrike">
                          <a:solidFill>
                            <a:srgbClr val="000000"/>
                          </a:solidFill>
                          <a:latin typeface="Calibri"/>
                        </a:rPr>
                        <a:t>DETERMINACION DE METABOLITOS DE CARBOFURAN EN CUERPOS EN DESCOPOSICION CON FINES ENTOMOTOXICOLOGICOS POR MEDIO DE ANALISIS DE LARVAS DE CALLIPHORIDAE PARA ESTABLECER CAUSA DE MUERTE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latin typeface="Calibri"/>
                        </a:rPr>
                        <a:t>CARLOS LENIN LOPEZ CALDERON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s-CO" sz="1600" b="0" i="0" u="none" strike="noStrike">
                          <a:solidFill>
                            <a:srgbClr val="000000"/>
                          </a:solidFill>
                          <a:latin typeface="Calibri"/>
                        </a:rPr>
                        <a:t>ESTUDIO DE LOS FACTORES AMBIENTALES QUE  INFLUYEN EN EL COMPORTAMIENTO DE CANINOS (Canis lupus familiaris) RAZA ROTTWEILER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Calibri"/>
                        </a:rPr>
                        <a:t>ANDREA PAOLA ROZO ARIAS</a:t>
                      </a:r>
                      <a:br>
                        <a:rPr lang="it-IT" sz="1600" b="0" i="0" u="none" strike="noStrike">
                          <a:solidFill>
                            <a:srgbClr val="000000"/>
                          </a:solidFill>
                          <a:latin typeface="Calibri"/>
                        </a:rPr>
                      </a:br>
                      <a:r>
                        <a:rPr lang="it-IT" sz="1600" b="0" i="0" u="none" strike="noStrike">
                          <a:solidFill>
                            <a:srgbClr val="000000"/>
                          </a:solidFill>
                          <a:latin typeface="Calibri"/>
                        </a:rPr>
                        <a:t>NANCY YAMILE MANCIPE BONILLA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s-CO" sz="1600" b="0" i="0" u="none" strike="noStrike">
                          <a:solidFill>
                            <a:srgbClr val="000000"/>
                          </a:solidFill>
                          <a:latin typeface="Calibri"/>
                        </a:rPr>
                        <a:t>EVALUACION DE LA ACTIVIDAD REPELENTE DE MAGNOLIA GRANDIFLORA EN LA PEDICULOSIS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latin typeface="Calibri"/>
                        </a:rPr>
                        <a:t>DYAN CRISTIN CORTES DELGADO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s-CO" sz="1600" b="0" i="0" u="none" strike="noStrike">
                          <a:solidFill>
                            <a:srgbClr val="000000"/>
                          </a:solidFill>
                          <a:latin typeface="Calibri"/>
                        </a:rPr>
                        <a:t>DISEÑO DE HERRAMIENTAS PEDAGOGICAS QUE  DISMINUYAN EL TRASTORNO DE LA DISLEXIA EN NIÑOS DE CICLO INICIAL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latin typeface="Calibri"/>
                        </a:rPr>
                        <a:t>DIANA ISABEL </a:t>
                      </a:r>
                      <a:r>
                        <a:rPr lang="es-CO" sz="1600" b="0" i="0" u="none" strike="noStrike" dirty="0" err="1">
                          <a:solidFill>
                            <a:srgbClr val="000000"/>
                          </a:solidFill>
                          <a:latin typeface="Calibri"/>
                        </a:rPr>
                        <a:t>GUTIERREZ</a:t>
                      </a:r>
                      <a:r>
                        <a:rPr lang="es-CO" sz="1600" b="0" i="0" u="none" strike="noStrike" dirty="0">
                          <a:solidFill>
                            <a:srgbClr val="000000"/>
                          </a:solidFill>
                          <a:latin typeface="Calibri"/>
                        </a:rPr>
                        <a:t> PARDO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6688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5 Rectángulo"/>
          <p:cNvSpPr/>
          <p:nvPr/>
        </p:nvSpPr>
        <p:spPr>
          <a:xfrm>
            <a:off x="971600" y="1844824"/>
            <a:ext cx="705678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TRABAJOS DE INVESTIGACIÓN APROBADOS </a:t>
            </a:r>
            <a:r>
              <a:rPr lang="es-CO" sz="1600" b="1" dirty="0" smtClean="0">
                <a:latin typeface="Tahoma" pitchFamily="34" charset="0"/>
                <a:ea typeface="Tahoma" pitchFamily="34" charset="0"/>
                <a:cs typeface="Tahoma" pitchFamily="34" charset="0"/>
              </a:rPr>
              <a:t>2019-1</a:t>
            </a:r>
            <a:endParaRPr lang="es-ES" sz="1600" b="1" baseline="30000" dirty="0">
              <a:latin typeface="Tahoma" pitchFamily="34" charset="0"/>
              <a:ea typeface="Tahoma" pitchFamily="34" charset="0"/>
              <a:cs typeface="Tahoma" pitchFamily="34" charset="0"/>
            </a:endParaRPr>
          </a:p>
        </p:txBody>
      </p:sp>
      <p:graphicFrame>
        <p:nvGraphicFramePr>
          <p:cNvPr id="7" name="6 Tabla"/>
          <p:cNvGraphicFramePr>
            <a:graphicFrameLocks noGrp="1"/>
          </p:cNvGraphicFramePr>
          <p:nvPr/>
        </p:nvGraphicFramePr>
        <p:xfrm>
          <a:off x="467544" y="2492896"/>
          <a:ext cx="8064896" cy="3939540"/>
        </p:xfrm>
        <a:graphic>
          <a:graphicData uri="http://schemas.openxmlformats.org/drawingml/2006/table">
            <a:tbl>
              <a:tblPr/>
              <a:tblGrid>
                <a:gridCol w="4258394"/>
                <a:gridCol w="3806502"/>
              </a:tblGrid>
              <a:tr h="0">
                <a:tc>
                  <a:txBody>
                    <a:bodyPr/>
                    <a:lstStyle/>
                    <a:p>
                      <a:pPr algn="ctr" fontAlgn="ctr"/>
                      <a:r>
                        <a:rPr lang="es-CO" sz="1600" b="0" i="0" u="none" strike="noStrike">
                          <a:solidFill>
                            <a:srgbClr val="000000"/>
                          </a:solidFill>
                          <a:latin typeface="Calibri"/>
                        </a:rPr>
                        <a:t>DISEÑO DE HERRAMIENTA DIGITAL QUE APORTEN A LA SOCIALIZACION, COMUNICACIÓN Y EMOCIONES DE NIÑOS CON SINDROME DE ASPERGER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latin typeface="Calibri"/>
                        </a:rPr>
                        <a:t>DIANA ISABEL GUTIERREZ PARDO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s-CO" sz="1600" b="0" i="0" u="none" strike="noStrike">
                          <a:solidFill>
                            <a:srgbClr val="000000"/>
                          </a:solidFill>
                          <a:latin typeface="Calibri"/>
                        </a:rPr>
                        <a:t>COMPOSICION QUÍMICA Y ACTIVIDAD REPELENTE DE LAS HOJAS DE CYMOPOGON FRENTE A CTENOCEPHALIDES CANIS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latin typeface="Calibri"/>
                        </a:rPr>
                        <a:t>JAVIER ANDRES MATULEVICH PELAEZ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s-CO" sz="1600" b="0" i="0" u="none" strike="noStrike">
                          <a:solidFill>
                            <a:srgbClr val="000000"/>
                          </a:solidFill>
                          <a:latin typeface="Calibri"/>
                        </a:rPr>
                        <a:t>ANALISIS DE LOS FACTORES DE RIESGO </a:t>
                      </a:r>
                      <a:br>
                        <a:rPr lang="es-CO" sz="1600" b="0" i="0" u="none" strike="noStrike">
                          <a:solidFill>
                            <a:srgbClr val="000000"/>
                          </a:solidFill>
                          <a:latin typeface="Calibri"/>
                        </a:rPr>
                      </a:br>
                      <a:r>
                        <a:rPr lang="es-CO" sz="1600" b="0" i="0" u="none" strike="noStrike">
                          <a:solidFill>
                            <a:srgbClr val="000000"/>
                          </a:solidFill>
                          <a:latin typeface="Calibri"/>
                        </a:rPr>
                        <a:t>CRIMINOGENO QUE LLEVAN A LOS ADOLESCENTES HOMBRES DEL CENTRO ESPECIALIZADO EL REDENTOR A REINCIDIR EN EL DELITO.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latin typeface="Calibri"/>
                        </a:rPr>
                        <a:t>ONISSA JANETH PUCHE CABRERA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b"/>
                      <a:r>
                        <a:rPr lang="es-CO" sz="1600" b="0" i="0" u="none" strike="noStrike">
                          <a:solidFill>
                            <a:srgbClr val="000000"/>
                          </a:solidFill>
                          <a:latin typeface="Calibri"/>
                        </a:rPr>
                        <a:t>DISEÑO DE HERRAMIENTAS VIRTUALES DIDACTICAS</a:t>
                      </a:r>
                      <a:br>
                        <a:rPr lang="es-CO" sz="1600" b="0" i="0" u="none" strike="noStrike">
                          <a:solidFill>
                            <a:srgbClr val="000000"/>
                          </a:solidFill>
                          <a:latin typeface="Calibri"/>
                        </a:rPr>
                      </a:br>
                      <a:r>
                        <a:rPr lang="es-CO" sz="1600" b="0" i="0" u="none" strike="noStrike">
                          <a:solidFill>
                            <a:srgbClr val="000000"/>
                          </a:solidFill>
                          <a:latin typeface="Calibri"/>
                        </a:rPr>
                        <a:t> APLICADAS PARA TRATAR TRASTORNOS DE APRENDIZAJE EN NIÑOS CON DISLEXIA Y DISGRAFIA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latin typeface="Calibri"/>
                        </a:rPr>
                        <a:t>DIANA ISABEL </a:t>
                      </a:r>
                      <a:r>
                        <a:rPr lang="es-CO" sz="1600" b="0" i="0" u="none" strike="noStrike" dirty="0" err="1">
                          <a:solidFill>
                            <a:srgbClr val="000000"/>
                          </a:solidFill>
                          <a:latin typeface="Calibri"/>
                        </a:rPr>
                        <a:t>GUTIERREZ</a:t>
                      </a:r>
                      <a:r>
                        <a:rPr lang="es-CO" sz="1600" b="0" i="0" u="none" strike="noStrike" dirty="0">
                          <a:solidFill>
                            <a:srgbClr val="000000"/>
                          </a:solidFill>
                          <a:latin typeface="Calibri"/>
                        </a:rPr>
                        <a:t> PARDO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6688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srcRect l="22893" t="18310" r="25000" b="54590"/>
          <a:stretch>
            <a:fillRect/>
          </a:stretch>
        </p:blipFill>
        <p:spPr bwMode="auto">
          <a:xfrm>
            <a:off x="1115616" y="1772816"/>
            <a:ext cx="6696744" cy="2518172"/>
          </a:xfrm>
          <a:prstGeom prst="rect">
            <a:avLst/>
          </a:prstGeom>
          <a:noFill/>
          <a:ln w="9525">
            <a:noFill/>
            <a:miter lim="800000"/>
            <a:headEnd/>
            <a:tailEnd/>
          </a:ln>
          <a:effectLst/>
        </p:spPr>
      </p:pic>
      <p:sp>
        <p:nvSpPr>
          <p:cNvPr id="5" name="4 Rectángulo"/>
          <p:cNvSpPr/>
          <p:nvPr/>
        </p:nvSpPr>
        <p:spPr>
          <a:xfrm>
            <a:off x="216941" y="4509120"/>
            <a:ext cx="8747547"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s-ES" dirty="0" smtClean="0"/>
              <a:t>Articulo 26. Si el estudiante decide realizar un diplomado académico ofertado por la Corporación Educativa Nacional como opción de trabajo de grado; deberá elaborar un artículo de revisión en algún tema de interés tratado en el contenido curricular del diplomado. La elaboración de este artículo será supervisada por el CIDCEN y deberá cumplir con las normas establecidas por la revista CENderos. Los </a:t>
            </a:r>
            <a:r>
              <a:rPr lang="es-ES" dirty="0" err="1" smtClean="0"/>
              <a:t>articulos</a:t>
            </a:r>
            <a:r>
              <a:rPr lang="es-ES" dirty="0" smtClean="0"/>
              <a:t> recibirán una evaluación cualitativa de acuerdo con las siguientes categorías: Aprobado, Aprobado con ajustes y reprobado. PARÁGRAFO: El articulo solo de podrá elaborar cuando el estudiante inscriba la asignatura de formulación de proyectos.</a:t>
            </a:r>
            <a:endParaRPr lang="es-ES" dirty="0"/>
          </a:p>
        </p:txBody>
      </p:sp>
    </p:spTree>
    <p:extLst>
      <p:ext uri="{BB962C8B-B14F-4D97-AF65-F5344CB8AC3E}">
        <p14:creationId xmlns="" xmlns:p14="http://schemas.microsoft.com/office/powerpoint/2010/main" val="4185172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6" name="Grupo 17"/>
          <p:cNvGrpSpPr/>
          <p:nvPr/>
        </p:nvGrpSpPr>
        <p:grpSpPr>
          <a:xfrm>
            <a:off x="35496" y="6381328"/>
            <a:ext cx="9073008" cy="482570"/>
            <a:chOff x="35496" y="6381328"/>
            <a:chExt cx="9073008" cy="482570"/>
          </a:xfrm>
        </p:grpSpPr>
        <p:sp>
          <p:nvSpPr>
            <p:cNvPr id="7" name="6 Rectángulo"/>
            <p:cNvSpPr/>
            <p:nvPr/>
          </p:nvSpPr>
          <p:spPr>
            <a:xfrm>
              <a:off x="35496" y="6381328"/>
              <a:ext cx="1008112" cy="1440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8 Rectángulo"/>
            <p:cNvSpPr/>
            <p:nvPr/>
          </p:nvSpPr>
          <p:spPr>
            <a:xfrm>
              <a:off x="975656" y="6381328"/>
              <a:ext cx="2876264"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9 Rectángulo"/>
            <p:cNvSpPr/>
            <p:nvPr/>
          </p:nvSpPr>
          <p:spPr>
            <a:xfrm>
              <a:off x="2051720" y="6381328"/>
              <a:ext cx="1008112" cy="1440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10 Rectángulo"/>
            <p:cNvSpPr/>
            <p:nvPr/>
          </p:nvSpPr>
          <p:spPr>
            <a:xfrm>
              <a:off x="3059832" y="6381328"/>
              <a:ext cx="1008112"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11 Rectángulo"/>
            <p:cNvSpPr/>
            <p:nvPr/>
          </p:nvSpPr>
          <p:spPr>
            <a:xfrm>
              <a:off x="4067944" y="6381328"/>
              <a:ext cx="1008112" cy="1440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12 Rectángulo"/>
            <p:cNvSpPr/>
            <p:nvPr/>
          </p:nvSpPr>
          <p:spPr>
            <a:xfrm>
              <a:off x="5076056" y="6381328"/>
              <a:ext cx="1008112"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13 Rectángulo"/>
            <p:cNvSpPr/>
            <p:nvPr/>
          </p:nvSpPr>
          <p:spPr>
            <a:xfrm>
              <a:off x="6084168" y="6381328"/>
              <a:ext cx="1008112" cy="1440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14 Rectángulo"/>
            <p:cNvSpPr/>
            <p:nvPr/>
          </p:nvSpPr>
          <p:spPr>
            <a:xfrm>
              <a:off x="7092280" y="6381328"/>
              <a:ext cx="1008112"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15 Rectángulo"/>
            <p:cNvSpPr/>
            <p:nvPr/>
          </p:nvSpPr>
          <p:spPr>
            <a:xfrm>
              <a:off x="8100392" y="6381328"/>
              <a:ext cx="1008112" cy="1440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16 CuadroTexto"/>
            <p:cNvSpPr txBox="1"/>
            <p:nvPr/>
          </p:nvSpPr>
          <p:spPr>
            <a:xfrm>
              <a:off x="107504" y="6525344"/>
              <a:ext cx="1615250" cy="338554"/>
            </a:xfrm>
            <a:prstGeom prst="rect">
              <a:avLst/>
            </a:prstGeom>
            <a:noFill/>
          </p:spPr>
          <p:txBody>
            <a:bodyPr wrap="none" rtlCol="0">
              <a:spAutoFit/>
            </a:bodyPr>
            <a:lstStyle/>
            <a:p>
              <a:r>
                <a:rPr lang="es-CO" sz="1600" b="1" dirty="0" smtClean="0"/>
                <a:t>www.cen.edu.co</a:t>
              </a:r>
              <a:endParaRPr lang="es-CO" sz="1600" b="1" dirty="0"/>
            </a:p>
          </p:txBody>
        </p:sp>
      </p:grpSp>
      <p:sp>
        <p:nvSpPr>
          <p:cNvPr id="17" name="Rectángulo 2"/>
          <p:cNvSpPr/>
          <p:nvPr/>
        </p:nvSpPr>
        <p:spPr>
          <a:xfrm>
            <a:off x="2215859" y="4765214"/>
            <a:ext cx="6532605" cy="461665"/>
          </a:xfrm>
          <a:prstGeom prst="rect">
            <a:avLst/>
          </a:prstGeom>
        </p:spPr>
        <p:txBody>
          <a:bodyPr wrap="square">
            <a:spAutoFit/>
          </a:bodyPr>
          <a:lstStyle/>
          <a:p>
            <a:pPr algn="ctr"/>
            <a:r>
              <a:rPr lang="es-ES_tradnl" sz="2400" b="1" dirty="0" smtClean="0">
                <a:solidFill>
                  <a:schemeClr val="tx2"/>
                </a:solidFill>
                <a:latin typeface="Tahoma" charset="0"/>
                <a:ea typeface="Tahoma" charset="0"/>
                <a:cs typeface="Tahoma" charset="0"/>
              </a:rPr>
              <a:t>ESTRUCTURA DEL ARTICULO</a:t>
            </a:r>
            <a:endParaRPr lang="es-ES_tradnl" sz="2400" b="1" dirty="0">
              <a:solidFill>
                <a:schemeClr val="tx2"/>
              </a:solidFill>
              <a:latin typeface="Tahoma" charset="0"/>
              <a:ea typeface="Tahoma" charset="0"/>
              <a:cs typeface="Tahoma" charset="0"/>
            </a:endParaRPr>
          </a:p>
        </p:txBody>
      </p:sp>
      <p:graphicFrame>
        <p:nvGraphicFramePr>
          <p:cNvPr id="18" name="17 Diagrama"/>
          <p:cNvGraphicFramePr/>
          <p:nvPr/>
        </p:nvGraphicFramePr>
        <p:xfrm>
          <a:off x="0" y="62068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18 CuadroTexto"/>
          <p:cNvSpPr txBox="1"/>
          <p:nvPr/>
        </p:nvSpPr>
        <p:spPr>
          <a:xfrm>
            <a:off x="6516216" y="1052736"/>
            <a:ext cx="1604478" cy="707886"/>
          </a:xfrm>
          <a:prstGeom prst="rect">
            <a:avLst/>
          </a:prstGeom>
          <a:noFill/>
        </p:spPr>
        <p:txBody>
          <a:bodyPr wrap="none" rtlCol="0">
            <a:spAutoFit/>
          </a:bodyPr>
          <a:lstStyle/>
          <a:p>
            <a:r>
              <a:rPr lang="es-CO" sz="2000" b="1" dirty="0" smtClean="0"/>
              <a:t>Referencias </a:t>
            </a:r>
          </a:p>
          <a:p>
            <a:r>
              <a:rPr lang="es-CO" sz="2000" b="1" dirty="0" smtClean="0"/>
              <a:t>Bibliográficas</a:t>
            </a:r>
            <a:endParaRPr lang="es-CO" sz="2000" b="1" dirty="0"/>
          </a:p>
        </p:txBody>
      </p:sp>
      <p:sp>
        <p:nvSpPr>
          <p:cNvPr id="20" name="19 CuadroTexto"/>
          <p:cNvSpPr txBox="1"/>
          <p:nvPr/>
        </p:nvSpPr>
        <p:spPr>
          <a:xfrm>
            <a:off x="4722516" y="1732746"/>
            <a:ext cx="1577676" cy="400110"/>
          </a:xfrm>
          <a:prstGeom prst="rect">
            <a:avLst/>
          </a:prstGeom>
          <a:noFill/>
        </p:spPr>
        <p:txBody>
          <a:bodyPr wrap="none" rtlCol="0">
            <a:spAutoFit/>
          </a:bodyPr>
          <a:lstStyle/>
          <a:p>
            <a:r>
              <a:rPr lang="es-CO" sz="2000" b="1" dirty="0" smtClean="0"/>
              <a:t>Conclusiones</a:t>
            </a:r>
            <a:endParaRPr lang="es-CO" sz="2000" b="1" dirty="0"/>
          </a:p>
        </p:txBody>
      </p:sp>
      <p:sp>
        <p:nvSpPr>
          <p:cNvPr id="21" name="20 CuadroTexto"/>
          <p:cNvSpPr txBox="1"/>
          <p:nvPr/>
        </p:nvSpPr>
        <p:spPr>
          <a:xfrm>
            <a:off x="3086204" y="2524834"/>
            <a:ext cx="1197764" cy="400110"/>
          </a:xfrm>
          <a:prstGeom prst="rect">
            <a:avLst/>
          </a:prstGeom>
          <a:noFill/>
        </p:spPr>
        <p:txBody>
          <a:bodyPr wrap="none" rtlCol="0">
            <a:spAutoFit/>
          </a:bodyPr>
          <a:lstStyle/>
          <a:p>
            <a:r>
              <a:rPr lang="es-CO" sz="2000" b="1" dirty="0" smtClean="0"/>
              <a:t>Discusión</a:t>
            </a:r>
            <a:endParaRPr lang="es-CO" sz="2000" b="1" dirty="0"/>
          </a:p>
        </p:txBody>
      </p:sp>
      <p:sp>
        <p:nvSpPr>
          <p:cNvPr id="22" name="21 CuadroTexto"/>
          <p:cNvSpPr txBox="1"/>
          <p:nvPr/>
        </p:nvSpPr>
        <p:spPr>
          <a:xfrm>
            <a:off x="1572115" y="3140968"/>
            <a:ext cx="1343701" cy="707886"/>
          </a:xfrm>
          <a:prstGeom prst="rect">
            <a:avLst/>
          </a:prstGeom>
          <a:noFill/>
        </p:spPr>
        <p:txBody>
          <a:bodyPr wrap="none" rtlCol="0">
            <a:spAutoFit/>
          </a:bodyPr>
          <a:lstStyle/>
          <a:p>
            <a:r>
              <a:rPr lang="es-CO" sz="2000" b="1" dirty="0" smtClean="0"/>
              <a:t>Desarrollo </a:t>
            </a:r>
          </a:p>
          <a:p>
            <a:r>
              <a:rPr lang="es-CO" sz="2000" b="1" dirty="0" smtClean="0"/>
              <a:t>del tema</a:t>
            </a:r>
            <a:endParaRPr lang="es-CO" sz="2000" b="1" dirty="0"/>
          </a:p>
        </p:txBody>
      </p:sp>
      <p:sp>
        <p:nvSpPr>
          <p:cNvPr id="23" name="22 CuadroTexto"/>
          <p:cNvSpPr txBox="1"/>
          <p:nvPr/>
        </p:nvSpPr>
        <p:spPr>
          <a:xfrm>
            <a:off x="251520" y="4365104"/>
            <a:ext cx="1547796" cy="400110"/>
          </a:xfrm>
          <a:prstGeom prst="rect">
            <a:avLst/>
          </a:prstGeom>
          <a:noFill/>
        </p:spPr>
        <p:txBody>
          <a:bodyPr wrap="none" rtlCol="0">
            <a:spAutoFit/>
          </a:bodyPr>
          <a:lstStyle/>
          <a:p>
            <a:r>
              <a:rPr lang="es-CO" sz="2000" b="1" dirty="0" smtClean="0"/>
              <a:t>Metodología</a:t>
            </a:r>
            <a:endParaRPr lang="es-CO" sz="2000" b="1" dirty="0"/>
          </a:p>
        </p:txBody>
      </p:sp>
      <p:graphicFrame>
        <p:nvGraphicFramePr>
          <p:cNvPr id="24" name="23 Diagrama"/>
          <p:cNvGraphicFramePr/>
          <p:nvPr/>
        </p:nvGraphicFramePr>
        <p:xfrm>
          <a:off x="827584" y="3469456"/>
          <a:ext cx="8172400" cy="4640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10709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 xmlns:a14="http://schemas.microsoft.com/office/drawing/2010/main" val="0"/>
              </a:ext>
            </a:extLst>
          </a:blip>
          <a:stretch>
            <a:fillRect/>
          </a:stretch>
        </p:blipFill>
        <p:spPr>
          <a:xfrm>
            <a:off x="161969" y="6177159"/>
            <a:ext cx="576064" cy="576064"/>
          </a:xfrm>
          <a:prstGeom prst="rect">
            <a:avLst/>
          </a:prstGeom>
          <a:ln>
            <a:noFill/>
          </a:ln>
          <a:effectLst>
            <a:outerShdw blurRad="292100" dist="139700" dir="2700000" algn="tl" rotWithShape="0">
              <a:srgbClr val="333333">
                <a:alpha val="65000"/>
              </a:srgbClr>
            </a:outerShdw>
          </a:effectLst>
        </p:spPr>
      </p:pic>
      <p:sp>
        <p:nvSpPr>
          <p:cNvPr id="16" name="15 CuadroTexto"/>
          <p:cNvSpPr txBox="1"/>
          <p:nvPr/>
        </p:nvSpPr>
        <p:spPr>
          <a:xfrm>
            <a:off x="738033" y="6295914"/>
            <a:ext cx="1615058" cy="338554"/>
          </a:xfrm>
          <a:prstGeom prst="rect">
            <a:avLst/>
          </a:prstGeom>
          <a:noFill/>
        </p:spPr>
        <p:txBody>
          <a:bodyPr wrap="none" rtlCol="0">
            <a:spAutoFit/>
          </a:bodyPr>
          <a:lstStyle/>
          <a:p>
            <a:r>
              <a:rPr lang="es-CO" sz="1600" b="1">
                <a:hlinkClick r:id="rId3"/>
              </a:rPr>
              <a:t>www.cen.edu.co</a:t>
            </a:r>
            <a:endParaRPr lang="es-CO" sz="1600" b="1" i="1" dirty="0"/>
          </a:p>
        </p:txBody>
      </p:sp>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7 CuadroTexto"/>
          <p:cNvSpPr txBox="1"/>
          <p:nvPr/>
        </p:nvSpPr>
        <p:spPr>
          <a:xfrm>
            <a:off x="3237057" y="1916832"/>
            <a:ext cx="1992853"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REFERENTE</a:t>
            </a:r>
          </a:p>
        </p:txBody>
      </p:sp>
      <p:sp>
        <p:nvSpPr>
          <p:cNvPr id="9" name="8 Rectángulo"/>
          <p:cNvSpPr/>
          <p:nvPr/>
        </p:nvSpPr>
        <p:spPr>
          <a:xfrm>
            <a:off x="2353090" y="2564904"/>
            <a:ext cx="4523165" cy="3785652"/>
          </a:xfrm>
          <a:prstGeom prst="rect">
            <a:avLst/>
          </a:prstGeom>
        </p:spPr>
        <p:txBody>
          <a:bodyPr wrap="square">
            <a:spAutoFit/>
          </a:bodyPr>
          <a:lstStyle/>
          <a:p>
            <a:pPr lvl="0" algn="just">
              <a:spcBef>
                <a:spcPts val="600"/>
              </a:spcBef>
              <a:buClr>
                <a:schemeClr val="accent1"/>
              </a:buClr>
              <a:buSzPct val="70000"/>
              <a:defRPr/>
            </a:pPr>
            <a:r>
              <a:rPr lang="es-CO" sz="2000" dirty="0" smtClean="0">
                <a:latin typeface="Tahoma" pitchFamily="34" charset="0"/>
                <a:ea typeface="Tahoma" pitchFamily="34" charset="0"/>
                <a:cs typeface="Tahoma" pitchFamily="34" charset="0"/>
              </a:rPr>
              <a:t>La política de “Apoyo al fortalecimiento y consolidación de los grupos y centros de investigación del país” se establece a partir de la Ley 29 de 1991 de Ciencia y Tecnología, para lo cual el Departamento de </a:t>
            </a:r>
            <a:r>
              <a:rPr lang="es-CO" sz="2000" b="1" u="sng" dirty="0" smtClean="0">
                <a:latin typeface="Tahoma" pitchFamily="34" charset="0"/>
                <a:ea typeface="Tahoma" pitchFamily="34" charset="0"/>
                <a:cs typeface="Tahoma" pitchFamily="34" charset="0"/>
              </a:rPr>
              <a:t>Ciencia, Tecnología e Innovación</a:t>
            </a:r>
            <a:r>
              <a:rPr lang="es-CO" sz="2000" dirty="0" smtClean="0">
                <a:latin typeface="Tahoma" pitchFamily="34" charset="0"/>
                <a:ea typeface="Tahoma" pitchFamily="34" charset="0"/>
                <a:cs typeface="Tahoma" pitchFamily="34" charset="0"/>
              </a:rPr>
              <a:t> – Colciencias construye un modelo conceptual de manera conjunta con la comunidad científica y académica, el cual está en permanente análisis, evaluación y ajuste.</a:t>
            </a:r>
            <a:endParaRPr lang="es-CO" sz="2000" dirty="0">
              <a:latin typeface="Tahoma" pitchFamily="34" charset="0"/>
              <a:ea typeface="Tahoma" pitchFamily="34" charset="0"/>
              <a:cs typeface="Tahoma" pitchFamily="34" charset="0"/>
            </a:endParaRPr>
          </a:p>
        </p:txBody>
      </p:sp>
      <p:sp>
        <p:nvSpPr>
          <p:cNvPr id="10" name="9 CuadroTexto"/>
          <p:cNvSpPr txBox="1"/>
          <p:nvPr/>
        </p:nvSpPr>
        <p:spPr>
          <a:xfrm>
            <a:off x="7302376" y="2107704"/>
            <a:ext cx="1197764" cy="369332"/>
          </a:xfrm>
          <a:prstGeom prst="rect">
            <a:avLst/>
          </a:prstGeom>
          <a:noFill/>
        </p:spPr>
        <p:txBody>
          <a:bodyPr wrap="none" rtlCol="0">
            <a:spAutoFit/>
          </a:bodyPr>
          <a:lstStyle/>
          <a:p>
            <a:pPr algn="ctr"/>
            <a:r>
              <a:rPr lang="es-ES" b="1" u="sng" dirty="0" smtClean="0"/>
              <a:t>MODELO</a:t>
            </a:r>
          </a:p>
        </p:txBody>
      </p:sp>
      <p:sp>
        <p:nvSpPr>
          <p:cNvPr id="11" name="10 Rectángulo"/>
          <p:cNvSpPr/>
          <p:nvPr/>
        </p:nvSpPr>
        <p:spPr>
          <a:xfrm>
            <a:off x="7308788" y="2564904"/>
            <a:ext cx="1066800" cy="3416320"/>
          </a:xfrm>
          <a:prstGeom prst="rect">
            <a:avLst/>
          </a:prstGeom>
        </p:spPr>
        <p:txBody>
          <a:bodyPr wrap="square">
            <a:spAutoFit/>
          </a:bodyPr>
          <a:lstStyle/>
          <a:p>
            <a:pPr algn="ctr"/>
            <a:r>
              <a:rPr lang="es-ES" sz="7200" b="1" dirty="0" smtClean="0">
                <a:solidFill>
                  <a:schemeClr val="tx2"/>
                </a:solidFill>
              </a:rPr>
              <a:t>C</a:t>
            </a:r>
          </a:p>
          <a:p>
            <a:pPr algn="ctr"/>
            <a:r>
              <a:rPr lang="es-ES" sz="7200" b="1" dirty="0" smtClean="0">
                <a:solidFill>
                  <a:schemeClr val="tx2"/>
                </a:solidFill>
              </a:rPr>
              <a:t>T</a:t>
            </a:r>
          </a:p>
          <a:p>
            <a:pPr algn="ctr"/>
            <a:r>
              <a:rPr lang="es-ES" sz="7200" b="1" dirty="0" smtClean="0">
                <a:solidFill>
                  <a:schemeClr val="tx2"/>
                </a:solidFill>
              </a:rPr>
              <a:t>I</a:t>
            </a:r>
            <a:endParaRPr lang="es-ES" sz="7200" b="1" dirty="0">
              <a:solidFill>
                <a:schemeClr val="tx2"/>
              </a:solidFill>
            </a:endParaRPr>
          </a:p>
        </p:txBody>
      </p:sp>
      <p:pic>
        <p:nvPicPr>
          <p:cNvPr id="12"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1969" y="3312363"/>
            <a:ext cx="1929979" cy="1921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5906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Rectángulo"/>
          <p:cNvSpPr/>
          <p:nvPr/>
        </p:nvSpPr>
        <p:spPr>
          <a:xfrm>
            <a:off x="7327" y="2204864"/>
            <a:ext cx="9129359" cy="1446550"/>
          </a:xfrm>
          <a:prstGeom prst="rect">
            <a:avLst/>
          </a:prstGeom>
          <a:noFill/>
        </p:spPr>
        <p:txBody>
          <a:bodyPr wrap="none" lIns="91440" tIns="45720" rIns="91440" bIns="45720">
            <a:spAutoFit/>
          </a:bodyPr>
          <a:lstStyle/>
          <a:p>
            <a:pPr algn="ctr"/>
            <a:r>
              <a:rPr lang="es-E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DIPLOMADOS</a:t>
            </a:r>
          </a:p>
          <a:p>
            <a:pPr algn="ctr"/>
            <a:r>
              <a:rPr lang="es-E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CORPORACIÓN EDUCATIVA NACIONAL</a:t>
            </a:r>
            <a:endParaRPr lang="es-E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1999" y="3789040"/>
            <a:ext cx="3778409" cy="294114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descr="C:\Users\DianaMarcela\Downloads\IMG_20171215_11593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3789039"/>
            <a:ext cx="3886200" cy="294114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837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4" name="3 Tabla"/>
          <p:cNvGraphicFramePr>
            <a:graphicFrameLocks noGrp="1"/>
          </p:cNvGraphicFramePr>
          <p:nvPr>
            <p:extLst>
              <p:ext uri="{D42A27DB-BD31-4B8C-83A1-F6EECF244321}">
                <p14:modId xmlns="" xmlns:p14="http://schemas.microsoft.com/office/powerpoint/2010/main" val="2488901235"/>
              </p:ext>
            </p:extLst>
          </p:nvPr>
        </p:nvGraphicFramePr>
        <p:xfrm>
          <a:off x="395536" y="2204864"/>
          <a:ext cx="8496944" cy="4185916"/>
        </p:xfrm>
        <a:graphic>
          <a:graphicData uri="http://schemas.openxmlformats.org/drawingml/2006/table">
            <a:tbl>
              <a:tblPr firstRow="1" firstCol="1" bandRow="1">
                <a:tableStyleId>{5C22544A-7EE6-4342-B048-85BDC9FD1C3A}</a:tableStyleId>
              </a:tblPr>
              <a:tblGrid>
                <a:gridCol w="8496944"/>
              </a:tblGrid>
              <a:tr h="296178">
                <a:tc>
                  <a:txBody>
                    <a:bodyPr/>
                    <a:lstStyle/>
                    <a:p>
                      <a:pPr marL="171450" indent="-171450" algn="ctr">
                        <a:lnSpc>
                          <a:spcPct val="115000"/>
                        </a:lnSpc>
                        <a:spcAft>
                          <a:spcPts val="0"/>
                        </a:spcAft>
                        <a:buFont typeface="Wingdings" panose="05000000000000000000" pitchFamily="2" charset="2"/>
                        <a:buChar char="ü"/>
                      </a:pPr>
                      <a:r>
                        <a:rPr lang="es-CO" sz="1400" dirty="0" smtClean="0">
                          <a:effectLst/>
                          <a:latin typeface="Book Antiqua" panose="02040602050305030304" pitchFamily="18" charset="0"/>
                          <a:ea typeface="Calibri"/>
                          <a:cs typeface="Times New Roman"/>
                        </a:rPr>
                        <a:t>BUSQUEDA, RESCATE Y ESTABILIZACIÓN DE ANIMALES EN SINIESTROS</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CO" sz="1400" dirty="0" smtClean="0">
                          <a:effectLst/>
                          <a:latin typeface="Book Antiqua" panose="02040602050305030304" pitchFamily="18" charset="0"/>
                          <a:ea typeface="Calibri"/>
                          <a:cs typeface="Times New Roman"/>
                        </a:rPr>
                        <a:t>MANEJO</a:t>
                      </a:r>
                      <a:r>
                        <a:rPr lang="es-CO" sz="1400" baseline="0" dirty="0" smtClean="0">
                          <a:effectLst/>
                          <a:latin typeface="Book Antiqua" panose="02040602050305030304" pitchFamily="18" charset="0"/>
                          <a:ea typeface="Calibri"/>
                          <a:cs typeface="Times New Roman"/>
                        </a:rPr>
                        <a:t> DE FAUNA SILVESTRE Y ZOOCRIA</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ETOLOGIA Y ADIESTRAMIENTO CANINO</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TERAPIAS ALTERNATIVAS Y PRINCIPIOS HOMEOPATICOS</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TECNICAS DE ASISTENCIA EN TERAPEUTICA CLINICA Y QUIRURGICA</a:t>
                      </a:r>
                      <a:endParaRPr lang="es-CO" sz="1400" dirty="0">
                        <a:effectLst/>
                        <a:latin typeface="Book Antiqua" panose="02040602050305030304" pitchFamily="18" charset="0"/>
                        <a:ea typeface="Calibri"/>
                        <a:cs typeface="Times New Roman"/>
                      </a:endParaRPr>
                    </a:p>
                  </a:txBody>
                  <a:tcPr marL="68580" marR="68580" marT="0" marB="0" anchor="ctr"/>
                </a:tc>
              </a:tr>
              <a:tr h="335602">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ADMINSITRACIÓN DE MEDICAMENTOS DE USO VETERINARIO</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REPRODUCCION E INSEMINACION ARTIFICIAL EN ANIMALES DE PRODUCCION</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LABORATORIO CLINICO VETERINARIO</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PERFILACIÓN CRIMINAL </a:t>
                      </a:r>
                      <a:r>
                        <a:rPr lang="es-ES" sz="1400" baseline="0" dirty="0" smtClean="0">
                          <a:effectLst/>
                          <a:latin typeface="Book Antiqua" panose="02040602050305030304" pitchFamily="18" charset="0"/>
                        </a:rPr>
                        <a:t> Y CIBERCRIMEN</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INVESTIGACION DE SINIESTROS</a:t>
                      </a:r>
                      <a:endParaRPr lang="es-CO" sz="1400" dirty="0">
                        <a:effectLst/>
                        <a:latin typeface="Book Antiqua" panose="02040602050305030304" pitchFamily="18" charset="0"/>
                        <a:ea typeface="Calibri"/>
                        <a:cs typeface="Times New Roman"/>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TANATOPRAXIA Y MANEJO CADAVERICO FORENSE</a:t>
                      </a: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PRIMEROS</a:t>
                      </a:r>
                      <a:r>
                        <a:rPr lang="es-ES" sz="1400" baseline="0" dirty="0" smtClean="0">
                          <a:effectLst/>
                          <a:latin typeface="Book Antiqua" panose="02040602050305030304" pitchFamily="18" charset="0"/>
                        </a:rPr>
                        <a:t> AUXILIOS TACTICOS</a:t>
                      </a:r>
                      <a:endParaRPr lang="es-ES" sz="1400" dirty="0" smtClean="0">
                        <a:effectLst/>
                        <a:latin typeface="Book Antiqua" panose="02040602050305030304" pitchFamily="18" charset="0"/>
                      </a:endParaRP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effectLst/>
                          <a:latin typeface="Book Antiqua" panose="02040602050305030304" pitchFamily="18" charset="0"/>
                        </a:rPr>
                        <a:t>SOPORTE VITAL BASICO</a:t>
                      </a:r>
                    </a:p>
                  </a:txBody>
                  <a:tcPr marL="68580" marR="68580" marT="0" marB="0" anchor="ctr"/>
                </a:tc>
              </a:tr>
              <a:tr h="296178">
                <a:tc>
                  <a:txBody>
                    <a:bodyPr/>
                    <a:lstStyle/>
                    <a:p>
                      <a:pPr marL="171450" indent="-171450" algn="ctr">
                        <a:lnSpc>
                          <a:spcPct val="115000"/>
                        </a:lnSpc>
                        <a:spcAft>
                          <a:spcPts val="0"/>
                        </a:spcAft>
                        <a:buFont typeface="Wingdings" panose="05000000000000000000" pitchFamily="2" charset="2"/>
                        <a:buChar char="ü"/>
                      </a:pPr>
                      <a:r>
                        <a:rPr lang="es-ES" sz="1400" dirty="0" smtClean="0">
                          <a:latin typeface="Book Antiqua" panose="02040602050305030304" pitchFamily="18" charset="0"/>
                        </a:rPr>
                        <a:t> INCLUSIÓN DE NIÑOS EN EL AULA CON DIFICULTADES DE APRENDIZAJE</a:t>
                      </a:r>
                      <a:endParaRPr lang="es-ES" sz="1400" dirty="0" smtClean="0">
                        <a:effectLst/>
                        <a:latin typeface="Book Antiqua" panose="02040602050305030304" pitchFamily="18" charset="0"/>
                      </a:endParaRPr>
                    </a:p>
                  </a:txBody>
                  <a:tcPr marL="68580" marR="68580" marT="0" marB="0" anchor="ctr"/>
                </a:tc>
              </a:tr>
            </a:tbl>
          </a:graphicData>
        </a:graphic>
      </p:graphicFrame>
      <p:sp>
        <p:nvSpPr>
          <p:cNvPr id="6" name="5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DIPLOMADOS</a:t>
            </a:r>
            <a:endParaRPr lang="es-ES" b="1" dirty="0"/>
          </a:p>
        </p:txBody>
      </p:sp>
    </p:spTree>
    <p:extLst>
      <p:ext uri="{BB962C8B-B14F-4D97-AF65-F5344CB8AC3E}">
        <p14:creationId xmlns="" xmlns:p14="http://schemas.microsoft.com/office/powerpoint/2010/main" val="1787353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5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7" name="4 Grupo"/>
          <p:cNvGrpSpPr/>
          <p:nvPr/>
        </p:nvGrpSpPr>
        <p:grpSpPr>
          <a:xfrm>
            <a:off x="0" y="2403607"/>
            <a:ext cx="866396" cy="1317405"/>
            <a:chOff x="0" y="3761"/>
            <a:chExt cx="1140188" cy="1628840"/>
          </a:xfrm>
          <a:solidFill>
            <a:schemeClr val="tx2"/>
          </a:solidFill>
        </p:grpSpPr>
        <p:sp>
          <p:nvSpPr>
            <p:cNvPr id="8" name="7 Cheurón"/>
            <p:cNvSpPr/>
            <p:nvPr/>
          </p:nvSpPr>
          <p:spPr>
            <a:xfrm rot="5400000">
              <a:off x="-244326" y="248087"/>
              <a:ext cx="1628840" cy="1140188"/>
            </a:xfrm>
            <a:prstGeom prst="chevron">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Cheurón 4"/>
            <p:cNvSpPr/>
            <p:nvPr/>
          </p:nvSpPr>
          <p:spPr>
            <a:xfrm>
              <a:off x="0" y="573855"/>
              <a:ext cx="1140188" cy="4886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1</a:t>
              </a:r>
              <a:endParaRPr lang="es-ES" sz="4000" b="1" kern="1200" dirty="0"/>
            </a:p>
          </p:txBody>
        </p:sp>
      </p:grpSp>
      <p:grpSp>
        <p:nvGrpSpPr>
          <p:cNvPr id="10" name="6 Grupo"/>
          <p:cNvGrpSpPr/>
          <p:nvPr/>
        </p:nvGrpSpPr>
        <p:grpSpPr>
          <a:xfrm>
            <a:off x="1140188" y="2403609"/>
            <a:ext cx="6081867" cy="856763"/>
            <a:chOff x="1140188" y="3762"/>
            <a:chExt cx="8003811" cy="1059303"/>
          </a:xfrm>
        </p:grpSpPr>
        <p:sp>
          <p:nvSpPr>
            <p:cNvPr id="11" name="10 Redondear rectángulo de esquina del mismo lado"/>
            <p:cNvSpPr/>
            <p:nvPr/>
          </p:nvSpPr>
          <p:spPr>
            <a:xfrm rot="5400000">
              <a:off x="4612442" y="-3468492"/>
              <a:ext cx="1059303" cy="8003811"/>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dondear rectángulo de esquina del mismo lado 6"/>
            <p:cNvSpPr/>
            <p:nvPr/>
          </p:nvSpPr>
          <p:spPr>
            <a:xfrm>
              <a:off x="1140189" y="55472"/>
              <a:ext cx="7952100" cy="9558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b="1" kern="1200" dirty="0" smtClean="0"/>
                <a:t>ETOLOGIA Y ADIESTRAMIENTO CANINO.  </a:t>
              </a:r>
              <a:endParaRPr lang="es-ES" sz="3200" kern="1200" dirty="0"/>
            </a:p>
          </p:txBody>
        </p:sp>
      </p:grpSp>
      <p:graphicFrame>
        <p:nvGraphicFramePr>
          <p:cNvPr id="13" name="12 Diagrama"/>
          <p:cNvGraphicFramePr/>
          <p:nvPr>
            <p:extLst>
              <p:ext uri="{D42A27DB-BD31-4B8C-83A1-F6EECF244321}">
                <p14:modId xmlns="" xmlns:p14="http://schemas.microsoft.com/office/powerpoint/2010/main" val="68552589"/>
              </p:ext>
            </p:extLst>
          </p:nvPr>
        </p:nvGraphicFramePr>
        <p:xfrm>
          <a:off x="866396" y="3260372"/>
          <a:ext cx="6948264" cy="4054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40007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5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14" name="9 Grupo"/>
          <p:cNvGrpSpPr/>
          <p:nvPr/>
        </p:nvGrpSpPr>
        <p:grpSpPr>
          <a:xfrm>
            <a:off x="0" y="2344672"/>
            <a:ext cx="1140188" cy="1628840"/>
            <a:chOff x="0" y="1489405"/>
            <a:chExt cx="1140188" cy="1628840"/>
          </a:xfrm>
        </p:grpSpPr>
        <p:sp>
          <p:nvSpPr>
            <p:cNvPr id="15" name="14 Cheurón"/>
            <p:cNvSpPr/>
            <p:nvPr/>
          </p:nvSpPr>
          <p:spPr>
            <a:xfrm rot="5400000">
              <a:off x="-244326" y="1733731"/>
              <a:ext cx="1628840" cy="114018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Cheurón 4"/>
            <p:cNvSpPr/>
            <p:nvPr/>
          </p:nvSpPr>
          <p:spPr>
            <a:xfrm>
              <a:off x="0" y="2059499"/>
              <a:ext cx="1140188" cy="488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2</a:t>
              </a:r>
            </a:p>
          </p:txBody>
        </p:sp>
      </p:grpSp>
      <p:grpSp>
        <p:nvGrpSpPr>
          <p:cNvPr id="17" name="12 Grupo"/>
          <p:cNvGrpSpPr/>
          <p:nvPr/>
        </p:nvGrpSpPr>
        <p:grpSpPr>
          <a:xfrm>
            <a:off x="1140188" y="2344673"/>
            <a:ext cx="8003811" cy="1058746"/>
            <a:chOff x="1140188" y="1489406"/>
            <a:chExt cx="8003811" cy="1058746"/>
          </a:xfrm>
        </p:grpSpPr>
        <p:sp>
          <p:nvSpPr>
            <p:cNvPr id="18" name="17 Redondear rectángulo de esquina del mismo lado"/>
            <p:cNvSpPr/>
            <p:nvPr/>
          </p:nvSpPr>
          <p:spPr>
            <a:xfrm rot="5400000">
              <a:off x="4612721" y="-1983127"/>
              <a:ext cx="1058746" cy="8003811"/>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dondear rectángulo de esquina del mismo lado 6"/>
            <p:cNvSpPr/>
            <p:nvPr/>
          </p:nvSpPr>
          <p:spPr>
            <a:xfrm>
              <a:off x="1140189" y="1541089"/>
              <a:ext cx="7952127" cy="955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285750" lvl="1" indent="-285750" defTabSz="1422400">
                <a:lnSpc>
                  <a:spcPct val="90000"/>
                </a:lnSpc>
                <a:spcBef>
                  <a:spcPct val="0"/>
                </a:spcBef>
                <a:spcAft>
                  <a:spcPct val="15000"/>
                </a:spcAft>
                <a:buFontTx/>
                <a:buChar char="••"/>
              </a:pPr>
              <a:r>
                <a:rPr lang="es-ES" sz="3200" b="1" dirty="0" smtClean="0"/>
                <a:t>TERAPIAS ALTERNATIVAS Y </a:t>
              </a:r>
              <a:r>
                <a:rPr lang="es-ES" sz="3200" b="1" kern="1200" dirty="0" smtClean="0"/>
                <a:t>PRINCIPIOS HOMEOPATICOS. </a:t>
              </a:r>
              <a:endParaRPr lang="es-ES" sz="3200" kern="1200" dirty="0"/>
            </a:p>
          </p:txBody>
        </p:sp>
      </p:grpSp>
      <p:graphicFrame>
        <p:nvGraphicFramePr>
          <p:cNvPr id="20" name="19 Diagrama"/>
          <p:cNvGraphicFramePr/>
          <p:nvPr>
            <p:extLst>
              <p:ext uri="{D42A27DB-BD31-4B8C-83A1-F6EECF244321}">
                <p14:modId xmlns="" xmlns:p14="http://schemas.microsoft.com/office/powerpoint/2010/main" val="598706210"/>
              </p:ext>
            </p:extLst>
          </p:nvPr>
        </p:nvGraphicFramePr>
        <p:xfrm>
          <a:off x="1979712" y="3717032"/>
          <a:ext cx="3888432"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65479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0" y="2016184"/>
            <a:ext cx="1140188" cy="1628840"/>
            <a:chOff x="0" y="2975049"/>
            <a:chExt cx="1140188" cy="1628840"/>
          </a:xfrm>
        </p:grpSpPr>
        <p:sp>
          <p:nvSpPr>
            <p:cNvPr id="3" name="2 Cheurón"/>
            <p:cNvSpPr/>
            <p:nvPr/>
          </p:nvSpPr>
          <p:spPr>
            <a:xfrm rot="5400000">
              <a:off x="-244326" y="3219375"/>
              <a:ext cx="1628840" cy="1140188"/>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 name="Cheurón 4"/>
            <p:cNvSpPr/>
            <p:nvPr/>
          </p:nvSpPr>
          <p:spPr>
            <a:xfrm>
              <a:off x="0" y="3545143"/>
              <a:ext cx="1140188" cy="488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3</a:t>
              </a:r>
            </a:p>
          </p:txBody>
        </p:sp>
      </p:grpSp>
      <p:grpSp>
        <p:nvGrpSpPr>
          <p:cNvPr id="5" name="17 Grupo"/>
          <p:cNvGrpSpPr/>
          <p:nvPr/>
        </p:nvGrpSpPr>
        <p:grpSpPr>
          <a:xfrm>
            <a:off x="1140188" y="2016186"/>
            <a:ext cx="8003811" cy="1058746"/>
            <a:chOff x="1140188" y="2975051"/>
            <a:chExt cx="8003811" cy="1058746"/>
          </a:xfrm>
        </p:grpSpPr>
        <p:sp>
          <p:nvSpPr>
            <p:cNvPr id="6" name="5 Redondear rectángulo de esquina del mismo lado"/>
            <p:cNvSpPr/>
            <p:nvPr/>
          </p:nvSpPr>
          <p:spPr>
            <a:xfrm rot="5400000">
              <a:off x="4612721" y="-497482"/>
              <a:ext cx="1058746" cy="8003811"/>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dondear rectángulo de esquina del mismo lado 6"/>
            <p:cNvSpPr/>
            <p:nvPr/>
          </p:nvSpPr>
          <p:spPr>
            <a:xfrm>
              <a:off x="1140189" y="3026734"/>
              <a:ext cx="7952127" cy="955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b="1" i="0" u="none" kern="1200" dirty="0" smtClean="0"/>
                <a:t>ASISTENCIA CLINICA Y TERAPEUTICA. </a:t>
              </a:r>
              <a:endParaRPr lang="es-ES" sz="3200" kern="1200" dirty="0"/>
            </a:p>
          </p:txBody>
        </p:sp>
      </p:grpSp>
      <p:graphicFrame>
        <p:nvGraphicFramePr>
          <p:cNvPr id="8" name="7 Diagrama"/>
          <p:cNvGraphicFramePr/>
          <p:nvPr>
            <p:extLst>
              <p:ext uri="{D42A27DB-BD31-4B8C-83A1-F6EECF244321}">
                <p14:modId xmlns="" xmlns:p14="http://schemas.microsoft.com/office/powerpoint/2010/main" val="214941629"/>
              </p:ext>
            </p:extLst>
          </p:nvPr>
        </p:nvGraphicFramePr>
        <p:xfrm>
          <a:off x="1331640" y="3284984"/>
          <a:ext cx="5663952"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5427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0" name="12 Grupo"/>
          <p:cNvGrpSpPr/>
          <p:nvPr/>
        </p:nvGrpSpPr>
        <p:grpSpPr>
          <a:xfrm>
            <a:off x="-1" y="1816783"/>
            <a:ext cx="765674" cy="1093819"/>
            <a:chOff x="1" y="2998567"/>
            <a:chExt cx="765674" cy="1093819"/>
          </a:xfrm>
        </p:grpSpPr>
        <p:sp>
          <p:nvSpPr>
            <p:cNvPr id="11" name="10 Cheurón"/>
            <p:cNvSpPr/>
            <p:nvPr/>
          </p:nvSpPr>
          <p:spPr>
            <a:xfrm rot="5400000">
              <a:off x="-164072" y="3162640"/>
              <a:ext cx="1093819" cy="765673"/>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Cheurón 4"/>
            <p:cNvSpPr/>
            <p:nvPr/>
          </p:nvSpPr>
          <p:spPr>
            <a:xfrm>
              <a:off x="2" y="3381404"/>
              <a:ext cx="765673" cy="328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4</a:t>
              </a:r>
            </a:p>
          </p:txBody>
        </p:sp>
      </p:grpSp>
      <p:grpSp>
        <p:nvGrpSpPr>
          <p:cNvPr id="13" name="13 Grupo"/>
          <p:cNvGrpSpPr/>
          <p:nvPr/>
        </p:nvGrpSpPr>
        <p:grpSpPr>
          <a:xfrm>
            <a:off x="765673" y="1925930"/>
            <a:ext cx="8486847" cy="710982"/>
            <a:chOff x="765673" y="4461524"/>
            <a:chExt cx="8486847" cy="710982"/>
          </a:xfrm>
        </p:grpSpPr>
        <p:sp>
          <p:nvSpPr>
            <p:cNvPr id="14" name="13 Redondear rectángulo de esquina del mismo lado"/>
            <p:cNvSpPr/>
            <p:nvPr/>
          </p:nvSpPr>
          <p:spPr>
            <a:xfrm rot="5400000">
              <a:off x="4599345" y="627852"/>
              <a:ext cx="710982" cy="8378326"/>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dondear rectángulo de esquina del mismo lado 6"/>
            <p:cNvSpPr/>
            <p:nvPr/>
          </p:nvSpPr>
          <p:spPr>
            <a:xfrm>
              <a:off x="908901" y="4530938"/>
              <a:ext cx="8343619" cy="641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t>ADMINSITRACIÓN DE MEDICAMENTOS DE USO VETERINARIO</a:t>
              </a:r>
              <a:endParaRPr lang="es-ES" sz="2100" kern="1200" dirty="0"/>
            </a:p>
          </p:txBody>
        </p:sp>
      </p:grpSp>
      <p:graphicFrame>
        <p:nvGraphicFramePr>
          <p:cNvPr id="16" name="15 Diagrama"/>
          <p:cNvGraphicFramePr/>
          <p:nvPr>
            <p:extLst>
              <p:ext uri="{D42A27DB-BD31-4B8C-83A1-F6EECF244321}">
                <p14:modId xmlns="" xmlns:p14="http://schemas.microsoft.com/office/powerpoint/2010/main" val="2921252180"/>
              </p:ext>
            </p:extLst>
          </p:nvPr>
        </p:nvGraphicFramePr>
        <p:xfrm>
          <a:off x="1187624" y="3068960"/>
          <a:ext cx="6120680"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47307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4" name="12 Grupo"/>
          <p:cNvGrpSpPr/>
          <p:nvPr/>
        </p:nvGrpSpPr>
        <p:grpSpPr>
          <a:xfrm>
            <a:off x="1" y="2177480"/>
            <a:ext cx="765674" cy="1093819"/>
            <a:chOff x="1" y="3996226"/>
            <a:chExt cx="765674" cy="1093819"/>
          </a:xfrm>
        </p:grpSpPr>
        <p:sp>
          <p:nvSpPr>
            <p:cNvPr id="5" name="4 Cheurón"/>
            <p:cNvSpPr/>
            <p:nvPr/>
          </p:nvSpPr>
          <p:spPr>
            <a:xfrm rot="5400000">
              <a:off x="-164072" y="4160299"/>
              <a:ext cx="1093819" cy="765673"/>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Cheurón 4"/>
            <p:cNvSpPr/>
            <p:nvPr/>
          </p:nvSpPr>
          <p:spPr>
            <a:xfrm>
              <a:off x="2" y="4379063"/>
              <a:ext cx="765673" cy="328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5</a:t>
              </a:r>
            </a:p>
          </p:txBody>
        </p:sp>
      </p:grpSp>
      <p:grpSp>
        <p:nvGrpSpPr>
          <p:cNvPr id="7" name="13 Grupo"/>
          <p:cNvGrpSpPr/>
          <p:nvPr/>
        </p:nvGrpSpPr>
        <p:grpSpPr>
          <a:xfrm>
            <a:off x="765673" y="2213962"/>
            <a:ext cx="8378326" cy="710982"/>
            <a:chOff x="765673" y="3996226"/>
            <a:chExt cx="8378326" cy="710982"/>
          </a:xfrm>
        </p:grpSpPr>
        <p:sp>
          <p:nvSpPr>
            <p:cNvPr id="8" name="7 Redondear rectángulo de esquina del mismo lado"/>
            <p:cNvSpPr/>
            <p:nvPr/>
          </p:nvSpPr>
          <p:spPr>
            <a:xfrm rot="5400000">
              <a:off x="4599345" y="162554"/>
              <a:ext cx="710982" cy="8378326"/>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dondear rectángulo de esquina del mismo lado 6"/>
            <p:cNvSpPr/>
            <p:nvPr/>
          </p:nvSpPr>
          <p:spPr>
            <a:xfrm>
              <a:off x="765674" y="4030933"/>
              <a:ext cx="8343619" cy="641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t>REPRODUCCION E INSEMINACION ARTIFICIAL EN ANIMALES DE PRODUCCION</a:t>
              </a:r>
              <a:endParaRPr lang="es-ES" sz="2100" b="1" kern="1200" dirty="0"/>
            </a:p>
          </p:txBody>
        </p:sp>
      </p:grpSp>
      <p:graphicFrame>
        <p:nvGraphicFramePr>
          <p:cNvPr id="10" name="9 Diagrama"/>
          <p:cNvGraphicFramePr/>
          <p:nvPr>
            <p:extLst>
              <p:ext uri="{D42A27DB-BD31-4B8C-83A1-F6EECF244321}">
                <p14:modId xmlns="" xmlns:p14="http://schemas.microsoft.com/office/powerpoint/2010/main" val="4202408763"/>
              </p:ext>
            </p:extLst>
          </p:nvPr>
        </p:nvGraphicFramePr>
        <p:xfrm>
          <a:off x="382837" y="3109416"/>
          <a:ext cx="8726455" cy="37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00136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11" name="12 Grupo"/>
          <p:cNvGrpSpPr/>
          <p:nvPr/>
        </p:nvGrpSpPr>
        <p:grpSpPr>
          <a:xfrm>
            <a:off x="1" y="2605360"/>
            <a:ext cx="765674" cy="1093819"/>
            <a:chOff x="1" y="4993885"/>
            <a:chExt cx="765674" cy="1093819"/>
          </a:xfrm>
        </p:grpSpPr>
        <p:sp>
          <p:nvSpPr>
            <p:cNvPr id="12" name="11 Cheurón"/>
            <p:cNvSpPr/>
            <p:nvPr/>
          </p:nvSpPr>
          <p:spPr>
            <a:xfrm rot="5400000">
              <a:off x="-164072" y="5157958"/>
              <a:ext cx="1093819" cy="765673"/>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Cheurón 4"/>
            <p:cNvSpPr/>
            <p:nvPr/>
          </p:nvSpPr>
          <p:spPr>
            <a:xfrm>
              <a:off x="2" y="5376722"/>
              <a:ext cx="765673" cy="328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6</a:t>
              </a:r>
            </a:p>
          </p:txBody>
        </p:sp>
      </p:grpSp>
      <p:grpSp>
        <p:nvGrpSpPr>
          <p:cNvPr id="14" name="13 Grupo"/>
          <p:cNvGrpSpPr/>
          <p:nvPr/>
        </p:nvGrpSpPr>
        <p:grpSpPr>
          <a:xfrm>
            <a:off x="765673" y="2605360"/>
            <a:ext cx="8378326" cy="710982"/>
            <a:chOff x="765673" y="4993885"/>
            <a:chExt cx="8378326" cy="710982"/>
          </a:xfrm>
        </p:grpSpPr>
        <p:sp>
          <p:nvSpPr>
            <p:cNvPr id="15" name="14 Redondear rectángulo de esquina del mismo lado"/>
            <p:cNvSpPr/>
            <p:nvPr/>
          </p:nvSpPr>
          <p:spPr>
            <a:xfrm rot="5400000">
              <a:off x="4599345" y="1160213"/>
              <a:ext cx="710982" cy="8378326"/>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6"/>
            <p:cNvSpPr/>
            <p:nvPr/>
          </p:nvSpPr>
          <p:spPr>
            <a:xfrm>
              <a:off x="765674" y="5028592"/>
              <a:ext cx="8343619" cy="641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t>LABORATORIO CLINICO VETERINARIO</a:t>
              </a:r>
              <a:endParaRPr lang="es-ES" sz="2100" b="1" kern="1200" dirty="0"/>
            </a:p>
          </p:txBody>
        </p:sp>
      </p:grpSp>
      <p:graphicFrame>
        <p:nvGraphicFramePr>
          <p:cNvPr id="17" name="16 Diagrama"/>
          <p:cNvGraphicFramePr/>
          <p:nvPr>
            <p:extLst>
              <p:ext uri="{D42A27DB-BD31-4B8C-83A1-F6EECF244321}">
                <p14:modId xmlns="" xmlns:p14="http://schemas.microsoft.com/office/powerpoint/2010/main" val="2262562153"/>
              </p:ext>
            </p:extLst>
          </p:nvPr>
        </p:nvGraphicFramePr>
        <p:xfrm>
          <a:off x="1884040" y="3332164"/>
          <a:ext cx="5375920" cy="333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27856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4" name="12 Grupo"/>
          <p:cNvGrpSpPr/>
          <p:nvPr/>
        </p:nvGrpSpPr>
        <p:grpSpPr>
          <a:xfrm>
            <a:off x="1" y="2605360"/>
            <a:ext cx="765674" cy="1093819"/>
            <a:chOff x="1" y="4993885"/>
            <a:chExt cx="765674" cy="1093819"/>
          </a:xfrm>
        </p:grpSpPr>
        <p:sp>
          <p:nvSpPr>
            <p:cNvPr id="12" name="11 Cheurón"/>
            <p:cNvSpPr/>
            <p:nvPr/>
          </p:nvSpPr>
          <p:spPr>
            <a:xfrm rot="5400000">
              <a:off x="-164072" y="5157958"/>
              <a:ext cx="1093819" cy="765673"/>
            </a:xfrm>
            <a:prstGeom prst="chevron">
              <a:avLst/>
            </a:prstGeom>
          </p:spPr>
          <p:style>
            <a:lnRef idx="1">
              <a:schemeClr val="accent4"/>
            </a:lnRef>
            <a:fillRef idx="2">
              <a:schemeClr val="accent4"/>
            </a:fillRef>
            <a:effectRef idx="1">
              <a:schemeClr val="accent4"/>
            </a:effectRef>
            <a:fontRef idx="minor">
              <a:schemeClr val="dk1"/>
            </a:fontRef>
          </p:style>
        </p:sp>
        <p:sp>
          <p:nvSpPr>
            <p:cNvPr id="13" name="Cheurón 4"/>
            <p:cNvSpPr/>
            <p:nvPr/>
          </p:nvSpPr>
          <p:spPr>
            <a:xfrm>
              <a:off x="2" y="5376722"/>
              <a:ext cx="765673" cy="32814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7</a:t>
              </a:r>
            </a:p>
          </p:txBody>
        </p:sp>
      </p:grpSp>
      <p:grpSp>
        <p:nvGrpSpPr>
          <p:cNvPr id="5" name="13 Grupo"/>
          <p:cNvGrpSpPr/>
          <p:nvPr/>
        </p:nvGrpSpPr>
        <p:grpSpPr>
          <a:xfrm>
            <a:off x="765673" y="2605360"/>
            <a:ext cx="8378326" cy="710982"/>
            <a:chOff x="765673" y="4993885"/>
            <a:chExt cx="8378326" cy="710982"/>
          </a:xfrm>
        </p:grpSpPr>
        <p:sp>
          <p:nvSpPr>
            <p:cNvPr id="15" name="14 Redondear rectángulo de esquina del mismo lado"/>
            <p:cNvSpPr/>
            <p:nvPr/>
          </p:nvSpPr>
          <p:spPr>
            <a:xfrm rot="5400000">
              <a:off x="4599345" y="1160213"/>
              <a:ext cx="710982" cy="8378326"/>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6"/>
            <p:cNvSpPr/>
            <p:nvPr/>
          </p:nvSpPr>
          <p:spPr>
            <a:xfrm>
              <a:off x="765674" y="5028592"/>
              <a:ext cx="8343619" cy="641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t>BUSQUEDA, RESCATE Y ESTABILIZACION DE ANIMALES EN SINIESTROS</a:t>
              </a:r>
              <a:endParaRPr lang="es-ES" sz="2100" b="1" kern="1200" dirty="0"/>
            </a:p>
          </p:txBody>
        </p:sp>
      </p:grpSp>
      <p:graphicFrame>
        <p:nvGraphicFramePr>
          <p:cNvPr id="17" name="16 Diagrama"/>
          <p:cNvGraphicFramePr/>
          <p:nvPr>
            <p:extLst>
              <p:ext uri="{D42A27DB-BD31-4B8C-83A1-F6EECF244321}">
                <p14:modId xmlns="" xmlns:p14="http://schemas.microsoft.com/office/powerpoint/2010/main" val="2262562153"/>
              </p:ext>
            </p:extLst>
          </p:nvPr>
        </p:nvGraphicFramePr>
        <p:xfrm>
          <a:off x="1884040" y="3332164"/>
          <a:ext cx="5375920" cy="333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27856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4" name="12 Grupo"/>
          <p:cNvGrpSpPr/>
          <p:nvPr/>
        </p:nvGrpSpPr>
        <p:grpSpPr>
          <a:xfrm>
            <a:off x="1" y="2605360"/>
            <a:ext cx="765674" cy="1093819"/>
            <a:chOff x="1" y="4993885"/>
            <a:chExt cx="765674" cy="1093819"/>
          </a:xfrm>
        </p:grpSpPr>
        <p:sp>
          <p:nvSpPr>
            <p:cNvPr id="12" name="11 Cheurón"/>
            <p:cNvSpPr/>
            <p:nvPr/>
          </p:nvSpPr>
          <p:spPr>
            <a:xfrm rot="5400000">
              <a:off x="-164072" y="5157958"/>
              <a:ext cx="1093819" cy="765673"/>
            </a:xfrm>
            <a:prstGeom prst="chevron">
              <a:avLst/>
            </a:prstGeom>
          </p:spPr>
          <p:style>
            <a:lnRef idx="1">
              <a:schemeClr val="accent4"/>
            </a:lnRef>
            <a:fillRef idx="3">
              <a:schemeClr val="accent4"/>
            </a:fillRef>
            <a:effectRef idx="2">
              <a:schemeClr val="accent4"/>
            </a:effectRef>
            <a:fontRef idx="minor">
              <a:schemeClr val="lt1"/>
            </a:fontRef>
          </p:style>
        </p:sp>
        <p:sp>
          <p:nvSpPr>
            <p:cNvPr id="13" name="Cheurón 4"/>
            <p:cNvSpPr/>
            <p:nvPr/>
          </p:nvSpPr>
          <p:spPr>
            <a:xfrm>
              <a:off x="2" y="5376722"/>
              <a:ext cx="765673" cy="328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8</a:t>
              </a:r>
            </a:p>
          </p:txBody>
        </p:sp>
      </p:grpSp>
      <p:grpSp>
        <p:nvGrpSpPr>
          <p:cNvPr id="5" name="13 Grupo"/>
          <p:cNvGrpSpPr/>
          <p:nvPr/>
        </p:nvGrpSpPr>
        <p:grpSpPr>
          <a:xfrm>
            <a:off x="765673" y="2605360"/>
            <a:ext cx="8378326" cy="710982"/>
            <a:chOff x="765673" y="4993885"/>
            <a:chExt cx="8378326" cy="710982"/>
          </a:xfrm>
        </p:grpSpPr>
        <p:sp>
          <p:nvSpPr>
            <p:cNvPr id="15" name="14 Redondear rectángulo de esquina del mismo lado"/>
            <p:cNvSpPr/>
            <p:nvPr/>
          </p:nvSpPr>
          <p:spPr>
            <a:xfrm rot="5400000">
              <a:off x="4599345" y="1160213"/>
              <a:ext cx="710982" cy="8378326"/>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6"/>
            <p:cNvSpPr/>
            <p:nvPr/>
          </p:nvSpPr>
          <p:spPr>
            <a:xfrm>
              <a:off x="765674" y="5028592"/>
              <a:ext cx="8343619" cy="641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t>MANEJO DE FAUNA SILVESTRE Y ZOOCRIA</a:t>
              </a:r>
              <a:endParaRPr lang="es-ES" sz="2100" b="1" kern="1200" dirty="0"/>
            </a:p>
          </p:txBody>
        </p:sp>
      </p:grpSp>
      <p:graphicFrame>
        <p:nvGraphicFramePr>
          <p:cNvPr id="17" name="16 Diagrama"/>
          <p:cNvGraphicFramePr/>
          <p:nvPr>
            <p:extLst>
              <p:ext uri="{D42A27DB-BD31-4B8C-83A1-F6EECF244321}">
                <p14:modId xmlns="" xmlns:p14="http://schemas.microsoft.com/office/powerpoint/2010/main" val="2262562153"/>
              </p:ext>
            </p:extLst>
          </p:nvPr>
        </p:nvGraphicFramePr>
        <p:xfrm>
          <a:off x="1884040" y="3332164"/>
          <a:ext cx="5375920" cy="333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27856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12 Rectángulo"/>
          <p:cNvSpPr/>
          <p:nvPr/>
        </p:nvSpPr>
        <p:spPr>
          <a:xfrm>
            <a:off x="1475656" y="1916832"/>
            <a:ext cx="705678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CENTRO DE INVESTIGACIONES</a:t>
            </a:r>
            <a:r>
              <a:rPr lang="es-CO" sz="1600" b="1" baseline="30000" dirty="0" smtClean="0">
                <a:latin typeface="Tahoma" pitchFamily="34" charset="0"/>
                <a:ea typeface="Tahoma" pitchFamily="34" charset="0"/>
                <a:cs typeface="Tahoma" pitchFamily="34" charset="0"/>
              </a:rPr>
              <a:t>1</a:t>
            </a:r>
            <a:endParaRPr lang="es-ES" sz="1600" b="1" baseline="30000" dirty="0">
              <a:latin typeface="Tahoma" pitchFamily="34" charset="0"/>
              <a:ea typeface="Tahoma" pitchFamily="34" charset="0"/>
              <a:cs typeface="Tahoma" pitchFamily="34" charset="0"/>
            </a:endParaRPr>
          </a:p>
        </p:txBody>
      </p:sp>
      <p:sp>
        <p:nvSpPr>
          <p:cNvPr id="14" name="13 Rectángulo"/>
          <p:cNvSpPr/>
          <p:nvPr/>
        </p:nvSpPr>
        <p:spPr>
          <a:xfrm>
            <a:off x="251520" y="2780928"/>
            <a:ext cx="8568952" cy="224676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2800" dirty="0" smtClean="0">
                <a:latin typeface="Tahoma" pitchFamily="34" charset="0"/>
                <a:ea typeface="Tahoma" pitchFamily="34" charset="0"/>
                <a:cs typeface="Tahoma" pitchFamily="34" charset="0"/>
              </a:rPr>
              <a:t>Es un ente regulador de los procesos de investigación, que garantiza la promoción, fortalecimiento y divulgación de los resultados, integrándolos a la formación y el desarrollo de la comunidad académica institucional.</a:t>
            </a:r>
          </a:p>
        </p:txBody>
      </p:sp>
      <p:sp>
        <p:nvSpPr>
          <p:cNvPr id="15" name="14 CuadroTexto"/>
          <p:cNvSpPr txBox="1"/>
          <p:nvPr/>
        </p:nvSpPr>
        <p:spPr>
          <a:xfrm>
            <a:off x="2411760" y="6599588"/>
            <a:ext cx="4890736" cy="246221"/>
          </a:xfrm>
          <a:prstGeom prst="rect">
            <a:avLst/>
          </a:prstGeom>
          <a:noFill/>
        </p:spPr>
        <p:txBody>
          <a:bodyPr wrap="square" rtlCol="0">
            <a:spAutoFit/>
          </a:bodyPr>
          <a:lstStyle/>
          <a:p>
            <a:pPr algn="ctr"/>
            <a:r>
              <a:rPr lang="es-CO" sz="1000" dirty="0" smtClean="0">
                <a:latin typeface="Tahoma" pitchFamily="34" charset="0"/>
                <a:ea typeface="Tahoma" pitchFamily="34" charset="0"/>
                <a:cs typeface="Tahoma" pitchFamily="34" charset="0"/>
              </a:rPr>
              <a:t>1. Capitulo III Articulo 12 Reglamento de Investigación CEN</a:t>
            </a:r>
            <a:endParaRPr lang="es-CO" sz="1000" dirty="0">
              <a:latin typeface="Tahoma" pitchFamily="34" charset="0"/>
              <a:ea typeface="Tahoma" pitchFamily="34" charset="0"/>
              <a:cs typeface="Tahoma" pitchFamily="34" charset="0"/>
            </a:endParaRPr>
          </a:p>
        </p:txBody>
      </p:sp>
      <p:pic>
        <p:nvPicPr>
          <p:cNvPr id="17" name="Picture 2" descr="http://t1.gstatic.com/images?q=tbn:ANd9GcSP3QljEHiV_MndVXm48bgmk4_gGIeYp1k735qJDW_pLeeiC5jrQc3dog">
            <a:hlinkClick r:id="rId3"/>
          </p:cNvPr>
          <p:cNvPicPr>
            <a:picLocks noChangeAspect="1" noChangeArrowheads="1"/>
          </p:cNvPicPr>
          <p:nvPr/>
        </p:nvPicPr>
        <p:blipFill>
          <a:blip r:embed="rId4" cstate="print"/>
          <a:srcRect/>
          <a:stretch>
            <a:fillRect/>
          </a:stretch>
        </p:blipFill>
        <p:spPr bwMode="auto">
          <a:xfrm>
            <a:off x="2467872" y="5082458"/>
            <a:ext cx="1384048" cy="1517130"/>
          </a:xfrm>
          <a:prstGeom prst="rect">
            <a:avLst/>
          </a:prstGeom>
          <a:noFill/>
        </p:spPr>
      </p:pic>
      <p:pic>
        <p:nvPicPr>
          <p:cNvPr id="18" name="Picture 4" descr="http://t1.gstatic.com/images?q=tbn:ANd9GcRzWIDJz54qF61tFHmfDb4kGWRcLxgwWBya4j9Q4MET_JEgRiZtfF_mfw">
            <a:hlinkClick r:id="rId5"/>
          </p:cNvPr>
          <p:cNvPicPr>
            <a:picLocks noChangeAspect="1" noChangeArrowheads="1"/>
          </p:cNvPicPr>
          <p:nvPr/>
        </p:nvPicPr>
        <p:blipFill>
          <a:blip r:embed="rId6" cstate="print"/>
          <a:srcRect/>
          <a:stretch>
            <a:fillRect/>
          </a:stretch>
        </p:blipFill>
        <p:spPr bwMode="auto">
          <a:xfrm>
            <a:off x="5220072" y="5082459"/>
            <a:ext cx="1928018" cy="1517130"/>
          </a:xfrm>
          <a:prstGeom prst="rect">
            <a:avLst/>
          </a:prstGeom>
          <a:ln>
            <a:noFill/>
          </a:ln>
          <a:effectLst>
            <a:softEdge rad="112500"/>
          </a:effectLst>
        </p:spPr>
      </p:pic>
    </p:spTree>
    <p:extLst>
      <p:ext uri="{BB962C8B-B14F-4D97-AF65-F5344CB8AC3E}">
        <p14:creationId xmlns="" xmlns:p14="http://schemas.microsoft.com/office/powerpoint/2010/main" val="3915677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18" name="9 Grupo"/>
          <p:cNvGrpSpPr/>
          <p:nvPr/>
        </p:nvGrpSpPr>
        <p:grpSpPr>
          <a:xfrm>
            <a:off x="0" y="2389336"/>
            <a:ext cx="1140188" cy="1628840"/>
            <a:chOff x="0" y="4460694"/>
            <a:chExt cx="1140188" cy="1628840"/>
          </a:xfrm>
        </p:grpSpPr>
        <p:sp>
          <p:nvSpPr>
            <p:cNvPr id="19" name="18 Cheurón"/>
            <p:cNvSpPr/>
            <p:nvPr/>
          </p:nvSpPr>
          <p:spPr>
            <a:xfrm rot="5400000">
              <a:off x="-244326" y="4705020"/>
              <a:ext cx="1628840" cy="114018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Cheurón 4"/>
            <p:cNvSpPr/>
            <p:nvPr/>
          </p:nvSpPr>
          <p:spPr>
            <a:xfrm>
              <a:off x="0" y="5030788"/>
              <a:ext cx="1140188" cy="488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1</a:t>
              </a:r>
            </a:p>
          </p:txBody>
        </p:sp>
      </p:grpSp>
      <p:grpSp>
        <p:nvGrpSpPr>
          <p:cNvPr id="21" name="10 Grupo"/>
          <p:cNvGrpSpPr/>
          <p:nvPr/>
        </p:nvGrpSpPr>
        <p:grpSpPr>
          <a:xfrm>
            <a:off x="1140188" y="2389336"/>
            <a:ext cx="8003811" cy="1058746"/>
            <a:chOff x="1140188" y="4460694"/>
            <a:chExt cx="8003811" cy="1058746"/>
          </a:xfrm>
        </p:grpSpPr>
        <p:sp>
          <p:nvSpPr>
            <p:cNvPr id="22" name="21 Redondear rectángulo de esquina del mismo lado"/>
            <p:cNvSpPr/>
            <p:nvPr/>
          </p:nvSpPr>
          <p:spPr>
            <a:xfrm rot="5400000">
              <a:off x="4612721" y="988161"/>
              <a:ext cx="1058746" cy="8003811"/>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dondear rectángulo de esquina del mismo lado 6"/>
            <p:cNvSpPr/>
            <p:nvPr/>
          </p:nvSpPr>
          <p:spPr>
            <a:xfrm>
              <a:off x="1140189" y="4512377"/>
              <a:ext cx="7952127" cy="955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4300" b="1" kern="1200" dirty="0" smtClean="0"/>
                <a:t>PERFILACIÓN CRIMINAL</a:t>
              </a:r>
              <a:r>
                <a:rPr lang="es-ES" sz="4300" kern="1200" dirty="0" smtClean="0"/>
                <a:t>. </a:t>
              </a:r>
              <a:endParaRPr lang="es-ES" sz="4300" kern="1200" dirty="0"/>
            </a:p>
          </p:txBody>
        </p:sp>
      </p:grpSp>
      <p:graphicFrame>
        <p:nvGraphicFramePr>
          <p:cNvPr id="24" name="23 Diagrama"/>
          <p:cNvGraphicFramePr/>
          <p:nvPr>
            <p:extLst>
              <p:ext uri="{D42A27DB-BD31-4B8C-83A1-F6EECF244321}">
                <p14:modId xmlns="" xmlns:p14="http://schemas.microsoft.com/office/powerpoint/2010/main" val="4291245800"/>
              </p:ext>
            </p:extLst>
          </p:nvPr>
        </p:nvGraphicFramePr>
        <p:xfrm>
          <a:off x="1979712" y="3573016"/>
          <a:ext cx="439248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61844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11" name="8 Grupo"/>
          <p:cNvGrpSpPr/>
          <p:nvPr/>
        </p:nvGrpSpPr>
        <p:grpSpPr>
          <a:xfrm>
            <a:off x="0" y="2132856"/>
            <a:ext cx="1509936" cy="2157050"/>
            <a:chOff x="0" y="1968123"/>
            <a:chExt cx="1509936" cy="2157050"/>
          </a:xfrm>
        </p:grpSpPr>
        <p:sp>
          <p:nvSpPr>
            <p:cNvPr id="12" name="11 Cheurón"/>
            <p:cNvSpPr/>
            <p:nvPr/>
          </p:nvSpPr>
          <p:spPr>
            <a:xfrm rot="5400000">
              <a:off x="-323557" y="2291680"/>
              <a:ext cx="2157050" cy="1509935"/>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Cheurón 4"/>
            <p:cNvSpPr/>
            <p:nvPr/>
          </p:nvSpPr>
          <p:spPr>
            <a:xfrm>
              <a:off x="1" y="2723091"/>
              <a:ext cx="1509935" cy="647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2</a:t>
              </a:r>
            </a:p>
          </p:txBody>
        </p:sp>
      </p:grpSp>
      <p:grpSp>
        <p:nvGrpSpPr>
          <p:cNvPr id="14" name="9 Grupo"/>
          <p:cNvGrpSpPr/>
          <p:nvPr/>
        </p:nvGrpSpPr>
        <p:grpSpPr>
          <a:xfrm>
            <a:off x="1509935" y="2132856"/>
            <a:ext cx="7634064" cy="1402082"/>
            <a:chOff x="1509935" y="1968123"/>
            <a:chExt cx="7634064" cy="1402082"/>
          </a:xfrm>
        </p:grpSpPr>
        <p:sp>
          <p:nvSpPr>
            <p:cNvPr id="15" name="14 Redondear rectángulo de esquina del mismo lado"/>
            <p:cNvSpPr/>
            <p:nvPr/>
          </p:nvSpPr>
          <p:spPr>
            <a:xfrm rot="5400000">
              <a:off x="4625926" y="-1147868"/>
              <a:ext cx="1402082" cy="7634064"/>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6"/>
            <p:cNvSpPr/>
            <p:nvPr/>
          </p:nvSpPr>
          <p:spPr>
            <a:xfrm>
              <a:off x="1509935" y="2036567"/>
              <a:ext cx="7565620" cy="12651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r>
                <a:rPr lang="es-ES" sz="3200" b="1" kern="1200" dirty="0" smtClean="0"/>
                <a:t>INVESTIGACION DE SINIESTROS.</a:t>
              </a:r>
              <a:endParaRPr lang="es-ES" sz="3200" kern="1200" dirty="0"/>
            </a:p>
          </p:txBody>
        </p:sp>
      </p:grpSp>
      <p:graphicFrame>
        <p:nvGraphicFramePr>
          <p:cNvPr id="17" name="16 Diagrama"/>
          <p:cNvGraphicFramePr/>
          <p:nvPr>
            <p:extLst>
              <p:ext uri="{D42A27DB-BD31-4B8C-83A1-F6EECF244321}">
                <p14:modId xmlns="" xmlns:p14="http://schemas.microsoft.com/office/powerpoint/2010/main" val="2342481426"/>
              </p:ext>
            </p:extLst>
          </p:nvPr>
        </p:nvGraphicFramePr>
        <p:xfrm>
          <a:off x="2051720" y="3861048"/>
          <a:ext cx="5040560" cy="2661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07529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0" y="1772816"/>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LINEAS DE TRABAJO POR DIPLOMADO</a:t>
            </a:r>
            <a:endParaRPr lang="es-ES" b="1" dirty="0"/>
          </a:p>
        </p:txBody>
      </p:sp>
      <p:grpSp>
        <p:nvGrpSpPr>
          <p:cNvPr id="18" name="8 Grupo"/>
          <p:cNvGrpSpPr/>
          <p:nvPr/>
        </p:nvGrpSpPr>
        <p:grpSpPr>
          <a:xfrm>
            <a:off x="0" y="2317329"/>
            <a:ext cx="1509936" cy="2157050"/>
            <a:chOff x="0" y="3935541"/>
            <a:chExt cx="1509936" cy="2157050"/>
          </a:xfrm>
        </p:grpSpPr>
        <p:sp>
          <p:nvSpPr>
            <p:cNvPr id="19" name="18 Cheurón"/>
            <p:cNvSpPr/>
            <p:nvPr/>
          </p:nvSpPr>
          <p:spPr>
            <a:xfrm rot="5400000">
              <a:off x="-323557" y="4259098"/>
              <a:ext cx="2157050" cy="1509935"/>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Cheurón 4"/>
            <p:cNvSpPr/>
            <p:nvPr/>
          </p:nvSpPr>
          <p:spPr>
            <a:xfrm>
              <a:off x="1" y="4690509"/>
              <a:ext cx="1509935" cy="647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3</a:t>
              </a:r>
            </a:p>
          </p:txBody>
        </p:sp>
      </p:grpSp>
      <p:grpSp>
        <p:nvGrpSpPr>
          <p:cNvPr id="21" name="9 Grupo"/>
          <p:cNvGrpSpPr/>
          <p:nvPr/>
        </p:nvGrpSpPr>
        <p:grpSpPr>
          <a:xfrm>
            <a:off x="1509935" y="2317328"/>
            <a:ext cx="7634064" cy="1402082"/>
            <a:chOff x="1509935" y="3935540"/>
            <a:chExt cx="7634064" cy="1402082"/>
          </a:xfrm>
        </p:grpSpPr>
        <p:sp>
          <p:nvSpPr>
            <p:cNvPr id="22" name="21 Redondear rectángulo de esquina del mismo lado"/>
            <p:cNvSpPr/>
            <p:nvPr/>
          </p:nvSpPr>
          <p:spPr>
            <a:xfrm rot="5400000">
              <a:off x="4625926" y="819549"/>
              <a:ext cx="1402082" cy="7634064"/>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dondear rectángulo de esquina del mismo lado 6"/>
            <p:cNvSpPr/>
            <p:nvPr/>
          </p:nvSpPr>
          <p:spPr>
            <a:xfrm>
              <a:off x="1509935" y="4003984"/>
              <a:ext cx="7565620" cy="12651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r>
                <a:rPr lang="es-ES" sz="4300" b="1" i="0" u="none" kern="1200" dirty="0" smtClean="0"/>
                <a:t>TANATOPRAXIA Y MANEJO CADAVERICO. </a:t>
              </a:r>
              <a:endParaRPr lang="es-ES" sz="4300" kern="1200" dirty="0"/>
            </a:p>
          </p:txBody>
        </p:sp>
      </p:grpSp>
      <p:graphicFrame>
        <p:nvGraphicFramePr>
          <p:cNvPr id="24" name="23 Diagrama"/>
          <p:cNvGraphicFramePr/>
          <p:nvPr>
            <p:extLst>
              <p:ext uri="{D42A27DB-BD31-4B8C-83A1-F6EECF244321}">
                <p14:modId xmlns="" xmlns:p14="http://schemas.microsoft.com/office/powerpoint/2010/main" val="16014979"/>
              </p:ext>
            </p:extLst>
          </p:nvPr>
        </p:nvGraphicFramePr>
        <p:xfrm>
          <a:off x="2339752" y="3617640"/>
          <a:ext cx="4896544"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72551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0" y="0"/>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t>CRONOGRAMA DE TRABAJO </a:t>
            </a:r>
            <a:r>
              <a:rPr lang="es-ES" b="1" dirty="0" smtClean="0"/>
              <a:t>2019-1</a:t>
            </a:r>
            <a:endParaRPr lang="es-ES" b="1" dirty="0"/>
          </a:p>
        </p:txBody>
      </p:sp>
      <p:graphicFrame>
        <p:nvGraphicFramePr>
          <p:cNvPr id="4" name="3 Tabla"/>
          <p:cNvGraphicFramePr>
            <a:graphicFrameLocks noGrp="1"/>
          </p:cNvGraphicFramePr>
          <p:nvPr/>
        </p:nvGraphicFramePr>
        <p:xfrm>
          <a:off x="179512" y="1196752"/>
          <a:ext cx="8640960" cy="4486656"/>
        </p:xfrm>
        <a:graphic>
          <a:graphicData uri="http://schemas.openxmlformats.org/drawingml/2006/table">
            <a:tbl>
              <a:tblPr/>
              <a:tblGrid>
                <a:gridCol w="2040238"/>
                <a:gridCol w="6600722"/>
              </a:tblGrid>
              <a:tr h="164837">
                <a:tc>
                  <a:txBody>
                    <a:bodyPr/>
                    <a:lstStyle/>
                    <a:p>
                      <a:pPr algn="ctr">
                        <a:lnSpc>
                          <a:spcPct val="115000"/>
                        </a:lnSpc>
                        <a:spcAft>
                          <a:spcPts val="0"/>
                        </a:spcAft>
                      </a:pPr>
                      <a:r>
                        <a:rPr lang="es-CO" sz="1600" b="1" dirty="0">
                          <a:latin typeface="Arial"/>
                          <a:ea typeface="Calibri"/>
                          <a:cs typeface="Times New Roman"/>
                        </a:rPr>
                        <a:t>FECHA</a:t>
                      </a:r>
                      <a:endParaRPr lang="es-CO" sz="1600" dirty="0">
                        <a:latin typeface="Calibri"/>
                        <a:ea typeface="Calibri"/>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CO" sz="1600" b="1">
                          <a:latin typeface="Arial"/>
                          <a:ea typeface="Calibri"/>
                          <a:cs typeface="Times New Roman"/>
                        </a:rPr>
                        <a:t>ACTIVIDAD</a:t>
                      </a:r>
                      <a:endParaRPr lang="es-CO" sz="1600">
                        <a:latin typeface="Calibri"/>
                        <a:ea typeface="Calibri"/>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70810">
                <a:tc>
                  <a:txBody>
                    <a:bodyPr/>
                    <a:lstStyle/>
                    <a:p>
                      <a:pPr>
                        <a:lnSpc>
                          <a:spcPct val="115000"/>
                        </a:lnSpc>
                        <a:spcAft>
                          <a:spcPts val="0"/>
                        </a:spcAft>
                      </a:pPr>
                      <a:r>
                        <a:rPr lang="es-CO" sz="1600" b="1">
                          <a:latin typeface="Arial"/>
                          <a:ea typeface="Calibri"/>
                          <a:cs typeface="Times New Roman"/>
                        </a:rPr>
                        <a:t>           24  de enero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600">
                          <a:solidFill>
                            <a:srgbClr val="0D0D0D"/>
                          </a:solidFill>
                          <a:latin typeface="Arial"/>
                          <a:ea typeface="Calibri"/>
                          <a:cs typeface="Times New Roman"/>
                        </a:rPr>
                        <a:t>Reunión informativa con estudiantes que cursaron diplomado 2018-2</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31 de ENERO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Nombramiento tutores de Artículos y directores de trabajo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14 de  febrero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Entrega de avances artículos de revisión (Titulo, Autores, Introducción).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21 de  febrero </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600">
                          <a:solidFill>
                            <a:srgbClr val="0D0D0D"/>
                          </a:solidFill>
                          <a:latin typeface="Arial"/>
                          <a:ea typeface="Calibri"/>
                          <a:cs typeface="Times New Roman"/>
                        </a:rPr>
                        <a:t>Sustentación de avances (TRABAJOS DE INVESTIGACION).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28  febrero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Reunión Tesistas – Directores de Trabajos de investigación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07">
                <a:tc>
                  <a:txBody>
                    <a:bodyPr/>
                    <a:lstStyle/>
                    <a:p>
                      <a:pPr algn="ctr">
                        <a:lnSpc>
                          <a:spcPct val="115000"/>
                        </a:lnSpc>
                        <a:spcAft>
                          <a:spcPts val="0"/>
                        </a:spcAft>
                      </a:pPr>
                      <a:r>
                        <a:rPr lang="es-CO" sz="1600" b="1">
                          <a:latin typeface="Arial"/>
                          <a:ea typeface="Calibri"/>
                          <a:cs typeface="Times New Roman"/>
                        </a:rPr>
                        <a:t>14  de mazo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ENTREGA DE AVANCES ARTICULOS DE REVISION (Metodología, desarrollo del tema, discusión)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21 de marzo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Sustentación de avances (TRABAJOS DE INVESTIGACION).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2 de  marzo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Reunión Tesistas – Directores de Trabajos de investigación-tutores de Articulos)</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4 de abril </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Capacitación Pautas para la elaboración de posters científicos</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25 de abril</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600">
                          <a:solidFill>
                            <a:srgbClr val="0D0D0D"/>
                          </a:solidFill>
                          <a:latin typeface="Arial"/>
                          <a:ea typeface="Calibri"/>
                          <a:cs typeface="Times New Roman"/>
                        </a:rPr>
                        <a:t>Reunión Tesistas – Directores de Trabajos de investigación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2 de mayo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Capacitación como escribir el documento final de investigación.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a:latin typeface="Arial"/>
                          <a:ea typeface="Calibri"/>
                          <a:cs typeface="Times New Roman"/>
                        </a:rPr>
                        <a:t>30 de mayo</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a:solidFill>
                            <a:srgbClr val="0D0D0D"/>
                          </a:solidFill>
                          <a:latin typeface="Arial"/>
                          <a:ea typeface="Calibri"/>
                          <a:cs typeface="Times New Roman"/>
                        </a:rPr>
                        <a:t>Entrega documentos finales de investigación y artículos de revisión</a:t>
                      </a:r>
                      <a:endParaRPr lang="es-CO" sz="160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0">
                <a:tc>
                  <a:txBody>
                    <a:bodyPr/>
                    <a:lstStyle/>
                    <a:p>
                      <a:pPr algn="ctr">
                        <a:lnSpc>
                          <a:spcPct val="115000"/>
                        </a:lnSpc>
                        <a:spcAft>
                          <a:spcPts val="0"/>
                        </a:spcAft>
                      </a:pPr>
                      <a:r>
                        <a:rPr lang="es-CO" sz="1600" b="1" dirty="0" smtClean="0">
                          <a:latin typeface="Arial"/>
                          <a:ea typeface="Calibri"/>
                          <a:cs typeface="Times New Roman"/>
                        </a:rPr>
                        <a:t>6 de </a:t>
                      </a:r>
                      <a:r>
                        <a:rPr lang="es-CO" sz="1600" b="1" dirty="0">
                          <a:latin typeface="Arial"/>
                          <a:ea typeface="Calibri"/>
                          <a:cs typeface="Times New Roman"/>
                        </a:rPr>
                        <a:t>junio </a:t>
                      </a:r>
                      <a:endParaRPr lang="es-CO" sz="1600" dirty="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600" dirty="0">
                          <a:solidFill>
                            <a:srgbClr val="0D0D0D"/>
                          </a:solidFill>
                          <a:latin typeface="Arial"/>
                          <a:ea typeface="Calibri"/>
                          <a:cs typeface="Times New Roman"/>
                        </a:rPr>
                        <a:t>Sustentaciones Proyectos de investigación</a:t>
                      </a:r>
                      <a:endParaRPr lang="es-CO" sz="1600" dirty="0">
                        <a:latin typeface="Calibri"/>
                        <a:ea typeface="Calibri"/>
                        <a:cs typeface="Times New Roman"/>
                      </a:endParaRPr>
                    </a:p>
                  </a:txBody>
                  <a:tcPr marL="64502" marR="64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932168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 xmlns:p14="http://schemas.microsoft.com/office/powerpoint/2010/main" val="1014109095"/>
              </p:ext>
            </p:extLst>
          </p:nvPr>
        </p:nvGraphicFramePr>
        <p:xfrm>
          <a:off x="485800" y="28043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561337" y="1743199"/>
            <a:ext cx="3018775"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INVESTIGADORES</a:t>
            </a:r>
          </a:p>
        </p:txBody>
      </p:sp>
      <p:pic>
        <p:nvPicPr>
          <p:cNvPr id="6" name="Picture 2" descr="Inicio">
            <a:hlinkClick r:id="rId8" tooltip="Inicio"/>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588224" y="1997497"/>
            <a:ext cx="2286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15766" y="2276872"/>
            <a:ext cx="60486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¿CÓMO INSCRIBIRSE EN ScienTI?</a:t>
            </a:r>
            <a:endParaRPr lang="es-ES" sz="1600" b="1" baseline="30000" dirty="0">
              <a:latin typeface="Tahoma" pitchFamily="34" charset="0"/>
              <a:ea typeface="Tahoma" pitchFamily="34" charset="0"/>
              <a:cs typeface="Tahoma" pitchFamily="34" charset="0"/>
            </a:endParaRPr>
          </a:p>
        </p:txBody>
      </p:sp>
      <p:pic>
        <p:nvPicPr>
          <p:cNvPr id="8" name="Picture 6"/>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10122" y="4872881"/>
            <a:ext cx="949691" cy="79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864410" y="2967881"/>
            <a:ext cx="964790" cy="833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234122" y="3801318"/>
            <a:ext cx="710851"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2348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00192" y="2368743"/>
            <a:ext cx="2662703" cy="96760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179512" y="2213864"/>
            <a:ext cx="4372261" cy="351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¿CÓMO INSCRIBIRSE EN ScienTI?</a:t>
            </a:r>
            <a:endParaRPr lang="es-ES" sz="1600" b="1" baseline="30000" dirty="0">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0488" t="10017" r="20244" b="19999"/>
          <a:stretch/>
        </p:blipFill>
        <p:spPr bwMode="auto">
          <a:xfrm>
            <a:off x="928266" y="2732879"/>
            <a:ext cx="5011885" cy="4032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561337" y="1743199"/>
            <a:ext cx="3018775"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INVESTIGADORES</a:t>
            </a:r>
          </a:p>
        </p:txBody>
      </p:sp>
    </p:spTree>
    <p:extLst>
      <p:ext uri="{BB962C8B-B14F-4D97-AF65-F5344CB8AC3E}">
        <p14:creationId xmlns="" xmlns:p14="http://schemas.microsoft.com/office/powerpoint/2010/main" val="1892448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2561337" y="1743199"/>
            <a:ext cx="3018775"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INVESTIGADORES</a:t>
            </a:r>
          </a:p>
        </p:txBody>
      </p:sp>
      <p:sp>
        <p:nvSpPr>
          <p:cNvPr id="6" name="5 Rectángulo"/>
          <p:cNvSpPr/>
          <p:nvPr/>
        </p:nvSpPr>
        <p:spPr>
          <a:xfrm>
            <a:off x="0" y="2204864"/>
            <a:ext cx="6012160"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¿CÓMO INSCRIBIRSE EN ScienTI?</a:t>
            </a:r>
            <a:endParaRPr lang="es-ES" sz="1600" b="1" baseline="30000" dirty="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34" t="11093" r="43740" b="9073"/>
          <a:stretch/>
        </p:blipFill>
        <p:spPr bwMode="auto">
          <a:xfrm>
            <a:off x="467544" y="2972119"/>
            <a:ext cx="5335000" cy="3814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Inicio">
            <a:hlinkClick r:id="rId4" tooltip="Inicio"/>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16216" y="2039888"/>
            <a:ext cx="2286000" cy="76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2448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2561337" y="1743199"/>
            <a:ext cx="3018775"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INVESTIGADORES</a:t>
            </a:r>
          </a:p>
        </p:txBody>
      </p:sp>
      <p:sp>
        <p:nvSpPr>
          <p:cNvPr id="4" name="3 Rectángulo"/>
          <p:cNvSpPr/>
          <p:nvPr/>
        </p:nvSpPr>
        <p:spPr>
          <a:xfrm>
            <a:off x="0" y="2204864"/>
            <a:ext cx="6012160"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¿CÓMO INSCRIBIRSE EN ScienTI?</a:t>
            </a:r>
            <a:endParaRPr lang="es-ES" sz="1600" b="1" baseline="30000" dirty="0">
              <a:latin typeface="Tahoma" pitchFamily="34" charset="0"/>
              <a:ea typeface="Tahoma" pitchFamily="34" charset="0"/>
              <a:cs typeface="Tahoma" pitchFamily="34" charset="0"/>
            </a:endParaRPr>
          </a:p>
        </p:txBody>
      </p:sp>
      <p:pic>
        <p:nvPicPr>
          <p:cNvPr id="5"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16216" y="2039888"/>
            <a:ext cx="228600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9756" r="43415" b="26764"/>
          <a:stretch/>
        </p:blipFill>
        <p:spPr bwMode="auto">
          <a:xfrm>
            <a:off x="1034110" y="3155494"/>
            <a:ext cx="4628050" cy="3244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2448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9626" r="43821" b="31057"/>
          <a:stretch/>
        </p:blipFill>
        <p:spPr bwMode="auto">
          <a:xfrm>
            <a:off x="1187624" y="2865836"/>
            <a:ext cx="5544616" cy="3658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561337" y="1743199"/>
            <a:ext cx="3018775"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INVESTIGADORES</a:t>
            </a:r>
          </a:p>
        </p:txBody>
      </p:sp>
      <p:sp>
        <p:nvSpPr>
          <p:cNvPr id="5" name="4 Rectángulo"/>
          <p:cNvSpPr/>
          <p:nvPr/>
        </p:nvSpPr>
        <p:spPr>
          <a:xfrm>
            <a:off x="0" y="2204864"/>
            <a:ext cx="6012160"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600" b="1" dirty="0" smtClean="0">
                <a:latin typeface="Tahoma" pitchFamily="34" charset="0"/>
                <a:ea typeface="Tahoma" pitchFamily="34" charset="0"/>
                <a:cs typeface="Tahoma" pitchFamily="34" charset="0"/>
              </a:rPr>
              <a:t>¿CÓMO INSCRIBIRSE EN ScienTI?</a:t>
            </a:r>
            <a:endParaRPr lang="es-ES" sz="1600" b="1" baseline="30000" dirty="0">
              <a:latin typeface="Tahoma" pitchFamily="34" charset="0"/>
              <a:ea typeface="Tahoma" pitchFamily="34" charset="0"/>
              <a:cs typeface="Tahoma" pitchFamily="34" charset="0"/>
            </a:endParaRPr>
          </a:p>
        </p:txBody>
      </p:sp>
      <p:pic>
        <p:nvPicPr>
          <p:cNvPr id="6" name="Picture 2" descr="Inicio">
            <a:hlinkClick r:id="rId4" tooltip="Inicio"/>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16216" y="2039888"/>
            <a:ext cx="2286000" cy="76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2448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5471"/>
          <a:stretch/>
        </p:blipFill>
        <p:spPr bwMode="auto">
          <a:xfrm>
            <a:off x="827584" y="1794920"/>
            <a:ext cx="7200800" cy="42619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0" y="6056859"/>
            <a:ext cx="9144000" cy="400110"/>
          </a:xfrm>
          <a:prstGeom prst="rect">
            <a:avLst/>
          </a:prstGeom>
        </p:spPr>
        <p:txBody>
          <a:bodyPr wrap="square">
            <a:spAutoFit/>
          </a:bodyPr>
          <a:lstStyle/>
          <a:p>
            <a:pPr algn="ctr"/>
            <a:r>
              <a:rPr lang="es-ES" sz="2000" b="1" dirty="0" smtClean="0"/>
              <a:t>http://www.cen.edu.co/investigacion</a:t>
            </a:r>
            <a:endParaRPr lang="es-ES" sz="2000" b="1"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8414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829142"/>
            <a:ext cx="8928992" cy="181588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2800" b="1" dirty="0" smtClean="0">
                <a:latin typeface="Tahoma" pitchFamily="34" charset="0"/>
                <a:ea typeface="Tahoma" pitchFamily="34" charset="0"/>
                <a:cs typeface="Tahoma" pitchFamily="34" charset="0"/>
              </a:rPr>
              <a:t>MISIÓN</a:t>
            </a:r>
          </a:p>
          <a:p>
            <a:pPr algn="just"/>
            <a:r>
              <a:rPr lang="es-ES" sz="2800" dirty="0" smtClean="0">
                <a:latin typeface="Tahoma" pitchFamily="34" charset="0"/>
                <a:ea typeface="Tahoma" pitchFamily="34" charset="0"/>
                <a:cs typeface="Tahoma" pitchFamily="34" charset="0"/>
              </a:rPr>
              <a:t>Promover, desarrollar y socializar la labor investigativa en pro del avance académico interdisciplinario institucional.</a:t>
            </a:r>
          </a:p>
        </p:txBody>
      </p:sp>
      <p:sp>
        <p:nvSpPr>
          <p:cNvPr id="4" name="3 Rectángulo"/>
          <p:cNvSpPr/>
          <p:nvPr/>
        </p:nvSpPr>
        <p:spPr>
          <a:xfrm>
            <a:off x="107504" y="3775680"/>
            <a:ext cx="8928992"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2800" b="1" dirty="0" smtClean="0">
                <a:latin typeface="Tahoma" pitchFamily="34" charset="0"/>
                <a:ea typeface="Tahoma" pitchFamily="34" charset="0"/>
                <a:cs typeface="Tahoma" pitchFamily="34" charset="0"/>
              </a:rPr>
              <a:t>VISIÓN</a:t>
            </a:r>
          </a:p>
          <a:p>
            <a:pPr algn="just"/>
            <a:r>
              <a:rPr lang="es-ES" sz="2800" dirty="0" smtClean="0">
                <a:latin typeface="Tahoma" pitchFamily="34" charset="0"/>
                <a:ea typeface="Tahoma" pitchFamily="34" charset="0"/>
                <a:cs typeface="Tahoma" pitchFamily="34" charset="0"/>
              </a:rPr>
              <a:t>El CIDCEN será un componente básico para el fomento y desarrollo de la investigación institucional, proyectándola hacia la comunidad académica y científica como referente en la construcción de conocimiento. </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52476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BIWEBQUFA8UFRQUFBQQFBUVFBAVFBQVFRQXHSgfGBkjGRQUHy8gIycpLCwsFR4xNTAqNSYrLCkBCQoKDgwOGg8PGjIkHCU0Li8tLSwuKSwpKiwsLCkpKSwtLSopLykvKiosKSksLCwsLCksLCwsLCwsLCwsLC4uLP/AABEIAL8A/wMBIgACEQEDEQH/xAAbAAABBQEBAAAAAAAAAAAAAAAFAAIDBgcEAf/EAEkQAAECAwMFCQ0GBgIDAQAAAAEAAgMEEQUSIQYxQVFhBxMWIjVUcZG0FzIzdIGElKGjscHS0xRCUmKT0RUlgqLw8XLhU5LCI//EABoBAAIDAQEAAAAAAAAAAAAAAAAFAQMEAgb/xAAwEQACAgIBAgQEBgIDAQAAAAAAAQIDBBEhEjETIkFRBWGx8DJxkaHR4YHBIzNCFP/aAAwDAQACEQMRAD8A0HJHJGSfZ8o58nLOc6WlXOc6XguJJgMJJJbUkk50X4FyPMZX0aD8qWRfJsn4pJ9nYjKAA3AuR5jK+jQflS4FyPMZX0aD8qMpIADcC5HmMr6NB+VLgXI8xlfRoPyoykgANwLkeYyvo0H5UuBcjzGV9Gg/KjKSAA3AuR5jK+jQflS4FyPMZX0aD8qMqCdnGQobokRwaxoqSUJb4Ib0tsFOyQs8EAyUoCcw+zwKnoF1P4FyPMZX0aD8qy+2rbMWbfEbFNC//wDMuJZdbXi/8aLXbLnmRIbbsVkUhrbzmEEVpidlTVabsd1xT9/2MlGUrpSWu3b5nFwLkeYyvo0H5UuBcjzGV9Gg/KjKSzGwDcC5HmMr6NB+VLgXI8xlfRoPyowXJVQAH4FyPMZX0aD8qXAuR5jK+jQflRiqVUAB+BcjzGV9Gg/KlwLkeYyvo0H5UZSQAG4FyPMZX0aD8qXAuR5jK+jQflRlJAAbgXI8xlfRoPypcC5HmMr6NB+VGUkABuBcjzGV9Gg/KlwLkeYyvo0H5UZSQAG4FyPMZX0aD8qXAuR5jK+jQflRlJAAbgXI8xlfRoPypcC5HmMr6NB+VGUkABuBcjzGV9Gg/KqluqZLykKyZh8KUl4bxvFHMgQmOFZqEDRwbUYEjyrRlTd1/kaZ837XBQAZyL5Nk/FJPs7EZQbIvk2T8Uk+zsRlACSSSQAkkkkAJJJJACQPLaHWQjbGg9Twfgja4rakjGl4sNtKvhvaK5qkYVXdb1JMrtXVBr5Mw1r8D/V6iVc9y6NWYfjng1/vaVVbTsx8rE3qMAHmjqA3gA4EgE+Qqybl8B+/l4abghFpdovEijQdJwKc3tOpnn8aLjcuPU1IlV7KS3hDqxpeHUFSwAAV0F5zGmpHBjnxQnKpwZKPoAL10ZgM5HrwSqhLxEmtjnKlLwpOL1wBrIywDKiKzi4ULMTtvFxq7pXeMq7znXaBoBLThxs1Aa4h2xUiqllbl9u+VuVF67npponM8Op7lo8/Xn3JKOyzvmzEvX5iLDBeyj2gOhiragVGbPWqiNrzEo8CKRGhurR1e+A0teNOwrrtJ0ASjjLFhbVhcwk01UIrUO/ZQ2ZbEtEhiXjMutoKF5qLxzgOzjYVkjzFvp3H1WltfP3NstqaXXqWtp7enz29tFiZNEEXbz6tD6EaDoD8xOwrshRQ4VHUcCOkKGUgBkNrA4uDRQFxqaaMdK5Z+Uf30B+9vo7Ai8xxpheCXaTehwpSithNJZxG3SpmXimHNS0MubnuPdDqNYqHAq+WXPb9BhxbpZvjGPukgkBwqASFNlM69OS7kVZFdu1F8rudaS8XqqLxJJJIASSSSAEkml4rSuOrSnIASpu6/wAjTPm/a4KuSpu6/wAjTPm/a4KADORfJsn4pJ9nYjKDZF8myfikn2diMoASSSSAEkkvEAerxeEppcgjY4lD7UtdkBt6IdgAxJOoBdMWIqLltGN5hNbovCugVWmitTmoy7GTLulVU5R7lVy4tcR5lsQNuYQxStTgSK+taRkfZzoEpDY/vjeeR+EvN66s/smzGTM5BrxmsJiOGxhDgDsrRaoxy2Zeoarj2MPw9uxO2Xc6mlVfLe1aNbBbnNHuOofdHl+CsjXKnZbyZERsUYhzbpGq5pOzFUYsU7Vs0Z7kqH0/aK5VK8mXkryfbPL6JmxyA5oODqXhroahd1iyoiP48J8VtReuVwrmHlKF11YrSLAs5sGA0AUc4Nc+uBLqaRszLJlXKuHHdm7Cx3dPnsjqs6A9jaOcHD7gu3SwfgJBxprXQ4rwuTC9I+72emS0tIpO6Rk9vkF0eEKvYKkZr2YYHRh7gjGR9u75BbDc246FDhtwzFoaGgjVmzIrNQw9jmnEOBGO0UVTyOkol5zzg0Es6S041WpNTqfV3XYwyUq8iLh2lvf+C+tcn1UMIYKVYWMkz1JeL2qgk9Q+0rfgS7g2NEDC4VAoThWlTTMF31WRZdTW+T8XUwNZ/wCran+4laMepWS0+xmyr3TDa7nFN2xFizDnh5LnRDcofzUaGnQMy2aWrcbeNXXW1Os0xPWsGZBDjmGk16BUlaTuYsdvMVxJul7WtGgXW1NOsdS3Zla6E/YW4Fj8RrXcuqpu6/yNM+b9rgq5Km7r3I0z5v2uClI8DORfJsn4pJ9nYjKDZF8myfikn2diMoASimIpaxzgKkNcQM1SATRSEoDbWVMKDVnhH0NWggBuGN5xwC7hCU3qKK7LYVrcnoASO6zDcBv0u9lQDVjmxRj03T6lZLHyrl5olsCIS5ovFrmuY4CtK4jNVYD/ABIVpQ0BIq2kRuB1t0KwZFZUNgTN4UiXob2uaDdcBVprQphPHplHdb59tiivMyIT1dHy++jcryaSh0hajYrA9hqD5CNYI1rta5L2mnpjdSUltHrguOakGvFHAEHQcV2rwoT0DSfcASuT8KXiF8NgaXAtNK0pWuZFGOTLQNC3y/BRserHJy5ZXGMYcRWjsa5cdsSm+wwMaVoQM5a4XXdWB8ila9PD0J6e0TKKktMzOagOhvcx4o5pIP7q1SORjHQmue9wc4NcQKAAEVu0+KZlJk4+K8xYRvEgVYcDgKVafgmzeVEVkJjDCdCikNAc+l3A0JAP+BM5WzsjHw3z6iSFFdM5eMuPT79zvg2AyXmIT4bXPab7Teo64btWuHUcdqPiJXFDQxkVoO+FxAALocSnGpno3BJhitujiv8AxF3ENNFA2oJ2rBOTn+J8jWuMa99K4fsES9ML1FvmvDPtTXRFUXnr3riyZaGxJlmhsVrx0RGAn11Uz3qSyIID4jxncIYP9N6h6ip3qLRw47kn7fwFgvaptUqqouH1SqmFyifFRoNk95YlaIeXxYr2lt+M8Ygg1vFxGOoU6wtItDLOFDcWtBikZ7tA0HVeOdUfLHKT7TEh1bcEMHC9eqXOFTXoCZYtVkHtx4YozL6rPKpcr0+/YCMNK9BHXh7qrX8jJLepKEKULgXnpea+6iomRcpLRt9E1Ql72XASWZqk0cNZNKLUYdAABgAAANQAoAucye/Jo7wK0vPv5E1VTt17kaZ837XBVvBVP3XeRpnzftcFLRsGci+TZPxST7OxEZq0IcOgiPay9mvECqFZJx2ssuUc8hrWykoSSaAD7OxZzbFqmLMRHh5iAuddroZXiimgUWnHo8V89jHl5XgRWlts1K1pwthOLTjdNDtpgVlsR9WubEhMjMf3wc5zXHWK5s6t2RcUxpQte5rgHuDBeDnBlMQRWoxrQFD7TyJiXiYL6D8J+BWqnw4OVVnYw5Kus6Lqu69PzM1iZIQiXF16CSSW72110DQCanHqXZZkm2DQkkgV4z8Xmuk6uhWzgdOHC80ban9kQs7c5xrHff8AyjAeXSVdH/5qX1J7M0lm5C6JLS9SbIiZL2mne3jQVV1YED4GwKYNuHW0lp9S8/gseH4GafT8MSkQevFYbJRsk5b0NaYzpgoa2l7f3/JYKppKAGfnIffwmRhrYSw9RqF5wrYPCw4kH/k28OttVX4b9OS3xorvx+f3oJWl3oOo+9crHqCLb8B7HFsVrgASaEVwFc2dRSsyHNDgaggEeVHS0uUSpxk+GEWvTw9cjYieHqDs6r6imILIgpEaHjU4V/0mB6V9C4IenwwfZ0kZYvayGXte680gji0Heur6jtQefyzffIhANaM14VcTpvY4aUZty1DAglzcXEhra6CdO2iz5z6mp01PWmGPBWbnNCnLtdOq63os0DLZ98b4xtzSG1r04+5H5K2Ycau9OrdpWoLc+Y4rOC5SSs8+Eaw3FhIoSNWeitsxYSXl4ZTTmzi/Pyv3NJe9d1mmjK6yf2VOsi1YhhPix3VaK3TQA4Z6U0aArNLWize2m8A0tBBJAwI2pdOtxehvC6Mkn9QwHp19AYmVUBuG+XzqYC8+pR8JHv8AAy0R215EMfErjwpHXjw9Hv8ALn6Fhc9Bbfm3NhuLdAPuXOXTsTTDgjYC89bv2UMbJl8Tw0eJE2VujqC6jFRe2zmU5SWox/XgpDYwcKg1QK0GvMQkYjDTTMrraGQDmG9LOu/lObyFBIuT0y08aETtFCncL6rFyzzU8W6iXEdkNmMIhiopWpWjZJWk50G681ukgE57tMOpUuTsOZdQb3cGarsFe7AsreWAE1OkrLm2VuHSuWbfh1Vqtc5LS+odhuVU3XORpnzftcFW1iqW67yNM+b9rgpOz0SOmzZPfbDgs0mRlSOlssxw9YWZEBxIIGjqI/2tdyN5Nk/FJPs7Flttym8zb4eajngdFbzT1Epjgz7xFHxOH4Z/4+/3OaXcIZNwXSKZsCK5qELW8mJ4xpSE9xvOLaOOtzSWn3LIT3w2gjqxHxWhbm03WXiQz9yJUdD2194KuzI7hv2KPh8tWa90W66lReXkryUj0RTSV6SmEoIGvK45loOcVXS8rhmXLpHMisZTSMPenODBeFKGmOdCsnLbDTvTzQE8QnX+H9kato1Y4HMQVntowiDTV/lUzoirK3FiXJsdNymjVGRlKIqz6w8sbtIcydgia9j9u1W+DOgioNQVisqlB6YzqujYtxCgiL0RFwiYTt/VZdsVqyQjQiw58S06naD8Fn8RpaSHAtIzg4LQDHVSystEOiBg+4DU7TorsHvW3Em0+n0FudVFrr9fqCC9Sycq6K8NbpznQ0aSUyVk3RMSbjBiXuwAGzWlaOUjQ3eZTBuZ0TSddNu3qWyU3vpj3+hghWkuqfb6hO27VaaQYR4jKBxGkjMPJ70UsGyIT4bXRG3idZqM+gKl2dDNaa1oNjYMaBoAVF68OtRRdjS8a1zkHpOSY0cVgHQERY1cMsV3MSxjqKJAF7RIJwC4LBpYmGAFMkjYaImwApWsUcxNshisR7YYJABe4NFTmFTpU0N4cKtIcNYII6wgND2qpbrnI0z0S/a4KtoVR3XORpnol+1wVB0gxkcf5dJ+KSfZ2LnyvEH7PE3y417mEMcQL5INQBppUKGxLREGyZZ5xuycoaaz9nh0HWqNPT7ory+Ibzj6tg1BbsPGdj6t6SFXxHMVK6EttgS+eNTOCHDoI/2rPkzlCJZhuwg4vILnXiDhWgGigqetU+NMXYlDhUEdRqPeV2WZHvA00Epr4cZ+WSEzsnWlOD0zV7Kykhx+9q1wztdn6RrCKNiVWUy02YTg8AktOYZzXCitkrac3EA3uCyGNbyXHqFEsycVVy8r4+Y3ws2VsPMufl96LZeUUaO1oq5waNpA96BCyZqJ4WZLRqhgM9edSQ8kIVavvRTre4u96y9MF3f6G7rsfaP6v+CSaynl24b6HHUwF5/tQuZyhc/wUCI7a6jB8Sj8KyYbO9YB5AvYkAaApUoLsv1IcLH3f6L+dlFnxNRAcGQgelx9ar0SVzh/fDOf80LSpqWVZtqxi7jMwcPXsWvHvUXz2F+XjOUdrlopE1I7FFKzkaD4N5A/CcW9WhF4lQaOFDpBXO+E06EzcYzQmjbKt8E8vls8eEh12tPwK7WZds0hw8iCmUBTDZ/Qs7xIs2R+IzXcLzuXgu0htcXHAGlKbUDba2m5vjjjV5wr0DOpDZvQpGSIGcruGOorg4nmufLOSYmIsXwjiQMzRg0eQKeVkl0Q4bRoXTCqTRoqdACtUVBGaVsrGOhyxwEPvs3T07FYpCbjwwA+CHgaWGh6inWLY93jPxcfVsCs0tLJZkXKT45Q5xMZwjt8NnHK5TwhhED4R/Ow06wjsnaUOJ4OI1/Q4H1JjZJpztB8i5Y+S0B+JYAdbeKesLI3B/I3pWLs0/2+/wBA2CnhVsZPRYfgJmI38rjvjepy9+1TsPvmQ441isN37KOhPs/9HXiyX4ov/HP9/sWIlQxI4AqTQDScAgL8sA3CNBiwTru329YVct3KAR8Ibqwxnzirto2K2rGlZLpKMjNhVByXL9uwzdHt+HFEGDDeIga6JEfTEYC4wbc7lT5abdDNYb3QjrY5zPcUPyoilr2vuxMWnjMNAAHGgOFDpQmFbOqIOiIwj+5v7LXC6qrdbWzBbj336uT02uy2jSLIyznd8hw2xzFvvhsDYrWxO+eB32BzV0q3brZ/k815v2uCssyVtGIJiHFa1pENxdUOvtJukAawcSVom6FaTY9hTD24VEvUHO0ibg1BWbKjF6nWvL/s2YNko7qtluffn2J5WEX2VLN1ycn2aGqi9q0XJiXDrOlK80k+zQ1xWnkcyISRVhOkfELvEyVUtS7FXxDCle+qPdGdTMsK1zp0u4Mqrf3P8fCmn/EIjIZDQmEFwMQj8WPqzJhLPqS4FMfhd8nzwit2BZD48QPcLsNpqK/eP7LRpSVugJ8tJhowFF1Nak997tltnosXFjRDpQwMXpapKLwhZzWQlqjexdJCjLVJGjgjQVwR5RGnsUD4K6TOHEqVo2K2IOM2u3SOgqpWvYxhEBjrxcaBpz9epaXOgNaXOwABJKrdm2eY8QxnjA4MB0N/7zrXTbKC3vgX5GPCxqOuf9FQ/hcZoxhk9GKYYLxnY4f0laYbP2Jhs/Yr1nS9UZpfDIPszNmwXnMxx/pKmh2VGdmhkdOC0P8Ah+xObIbEPOl6IiPwyK7tmex8nIoF6ow+6NPlVjyflYZYDDFNBr31dIKsf2DYgs3Z7paJvsIVafCMGkaxtCpdzt8rZpWPGnzRX5+4al5ZEIUFQWdMNiMDmGoOYogxqyy44ZvjpraExqlAXgCrmWGUD4BhshOuucC4mgPFBoBjtr1Irg7JdKC2xVQcpHblBlGJa60NvucCaE3QADSp8qbYmVDI7rjm3HkEjG811M9DrWd2nbD40S/Gz0DQQKNoOjMcV3ZJ2rBhTIdGfQNDqUBcLxFMaZsCUweLFVcrzCpZk5XLT8vz9jR5yVDgcFm9vSZgRjUUY/Vr0rT5WaZFZehuD2nSPcdRXHadisjNLXCoKyUXOme2bcrHWRXpGWi/Tiua9ozBzcw1VGKENsBl5xjQ3RQ7MKsddNa1BoHbKVKuc/kNFYSYDqjU7A9aHGyJoYGET0UKZ6xreewk3m0PXdflsG2fIQobQ2A1zRec514EGpoBn6ESt8kWLOg5j9nI8k3AC65LJyYeeM24NuJ6l25e2VvNiTI/LL9sgrNk2Vwq8KD2bMOq6y/x7VotuR7f5dJ+KSfZ2IqYaG5Gj+XSfikn2diMUSsfNEO9L0MUl1e0RsjQwNXoCdRKiCTyi8ITl4UAMKYU9xQKbyxloUd0GLE3p7LtS5rgzjNDhxxhmOmilJvscyko92GCFE9MgTjIgvQ3tiDWxweOsIZb1rb0zi4vdxWDW4/AZ1MYuT0jmc1CPUwda0UzEYQGd62hin3M+JR2Xkw1oAC4cn7M3tlXYudxnHSSc6NBqsskvwrsiqqD/FLu/vRBvC8+zrpur24qtl2jk+zr0QF1XErqnYaOYQU2LLAihXXdXl1GyNFQiw3ScW+2pguPHaPun8Y+Ks8tGDmgtNQQCCNISm5UPaQRWqrMCO6SiXH+AceKf/GT/wDJV/8A2L5/X+zM/wDhe/8Ay/2/r6FtBWb5eTVZp/5GMb5btfeVoLJgEVqsxtxpfNRr3F473YkULW4gA6a0A8quw4+dv5FGfLyJe7B7RgK58K9Olehvw9eKbVJhrXpI9w/zpTQSI03IeXuybXHPEc9/krdHqCsNFyWbL73Bhs/AxjfKBj66rrBSCyXVNyPU0w6IKPseGGmGWGpTBegLjZboibACqe623+TTPRL9rgq5gKn7rvI0z5v2uCobJSDGRnJsn4pJ9nYjNEHyL5Nk/FJPs7EZXJJ4lRe0XikBLxepIIPExxTiVxT84IbS52AaCT0ALpJvgiUlFbYyetBkJpdEcGDWfcBpKx/Ki1Wxp2NEh1unegK4HCE0EoraVoxJmLU5yaNboaP9YkrP7dtaA6O6419G0YIrHUL7uBcW6q5tiZqEcRpy5k/2Qidk/iClGK1Bevq2GYMa6bzCWO/Ewlh62qw5N2s6JOMExGLxcfd3yhIcC2gDttTnWfwJ4nwcZr/yxRvbuvMilnPe6KL0Mso12NQ5pqRmI6Fe7Krlrs2Zo034z6m9xXOt8fozeYLl0sKqmSVpufCDXmrmG7XSRor/AJoVqhJTZW65OLPQUWq2CmvUlAXoC9aE6iqLhtErqdRJADbq8IT00qQInBCLZhMcxwfmoa9SLxFWMqYxEJ20U61ZWtySKLpdMGynxJ99y4HuuCtBWmFcAda4Yr8FI4rgnopFNS9N0qMdI8VGTsmnJnsN3HcdV1vqJPvRKybjYsN0WtwOa51BXMa9VUAlZsGu1x2HUPUAjEI4KqEVJNM1XTdbTRsECYDgCDUHEEZjVdDSqhkVOEwyw/cdh0EVp11VthpBdX4c3H2PU413jVqfuTBOCaE4Kg1Hqp+69yNM+b9rgq4qnbr3I0z5v2uCoJDORfJsn4pJ9nYjKDZF8myfikn2diMqCRJL1eIIPEl6vFIEb1WcrHneHgaQPeFZ3NQW3JK+whXVS6ZJme+HXW4+6M5k5/eXF2975UUqHUcBpoDgaoXlO2FHLDBloRJrf30mWiY0pdc3inSa1PQiczCLHFrhQj17Qoi0HUfWnluJXkedPlnlaPiF2IvCceECp3cuBFYMagwJDqPaNdHjRnzp8lKtYWiGOIwXWbRpcekrtEANrdJYDUENcWgg5wQMFJLQi9wZCbU+odOpcUYqok5zZblZ7y4qutNe5Y8kgbzuke5XuA3BAsnrH3pgBxOcnWVY4bUqyLOubkP8Op1VRgxwC9onBJZjaNolROXiAGppCeQvCEEEDwgduyG+MI1hH3BQRYVV3F6eyucepaZkUdpa4tcKEZwuKYbXMtJtrJlsbHvXaHDP/wBqozmSsdmZoiDWMD1J9RmQktS4Z5TJ+HW1y3BbQAgy4vDBdzApmWNGr4J3qRezcl3uIMTijUMSekq2eTXBb2UV4d1j1oLZHQCGk6zX4K5w2oZZsmGAACiLMXn7rOuTkz1uPUqq1Beg8BOCQC9oqDUJU7de5GmfN+1wVclTt17kaZ837XBUEhnIvk2T8Uk+zsRlZzkvuqWbCkZaHEmrr2S8sxw3mYNHNgta4VEOhxBzIp3X7L537GZ+mgkuKSp3dfsvnfsZn6aXdesvnfsZn6aALilRU7uvWXzv2Mz9NLuvWXzv2Mz9NBBcCoosKqqfdesvnfsZn6aXdesvnfsZn6anZDR32pk2yKMRX/NCr0bILHivcOooid1yy+d+xmfppvdasvnY/Rmfpq+GROH4WZbcSuzmSOKXyBFeO5x2ZvcrJZuT7IQo1oCEd1qy+dj9GZ+mve63ZfO/YzP00TvnP8TJqxK6/wAKLXDhUUwCp/ddsvnfsZn6a97rtl879jM/TVOzSkXFJU7uvWXzv2Mz9NLuvWXzv2Mz9NQSXFeKn912y+d+xmfppd12y+d+xmfpoAuCaQqh3XbL537GZ+ml3XbL537GZ+mgjRbqJhaqn3XLL52P0Zn6a87rdl87H6Mz9NTsNFpdDUbpcKs91qy+dj9GZ+ml3WbL52P0Zn6anZz0ljMmNS9bKgKt91my+dj9GZ+ml3WrL52P0Zn6aOoOktLWKVgVR7rVl87H6Mz9NejdbsvnY/RmfpqNnWi5heqmjddsvnfsZn6a97r1l879jM/TUElyVO3XuRpnzftcFLuvWXzv2Mz9NVjdJ3SbPmbMjwYExfiP3m63eo7a3ZiG44uYBmadKgk//9k="/>
          <p:cNvSpPr>
            <a:spLocks noChangeAspect="1" noChangeArrowheads="1"/>
          </p:cNvSpPr>
          <p:nvPr/>
        </p:nvSpPr>
        <p:spPr bwMode="auto">
          <a:xfrm>
            <a:off x="155575" y="-868363"/>
            <a:ext cx="2428875"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8 Rectángulo"/>
          <p:cNvSpPr/>
          <p:nvPr/>
        </p:nvSpPr>
        <p:spPr>
          <a:xfrm>
            <a:off x="5076055" y="3183359"/>
            <a:ext cx="3401765"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GRACIAS….</a:t>
            </a:r>
            <a:endParaRPr lang="es-E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pic>
        <p:nvPicPr>
          <p:cNvPr id="12" name="1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1600" y="1550061"/>
            <a:ext cx="2820988" cy="3271562"/>
          </a:xfrm>
          <a:prstGeom prst="rect">
            <a:avLst/>
          </a:prstGeom>
        </p:spPr>
      </p:pic>
      <p:pic>
        <p:nvPicPr>
          <p:cNvPr id="13"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476672"/>
            <a:ext cx="3657600"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ángulo 1"/>
          <p:cNvSpPr/>
          <p:nvPr/>
        </p:nvSpPr>
        <p:spPr>
          <a:xfrm>
            <a:off x="1895038" y="5408349"/>
            <a:ext cx="6816909" cy="646331"/>
          </a:xfrm>
          <a:prstGeom prst="rect">
            <a:avLst/>
          </a:prstGeom>
        </p:spPr>
        <p:txBody>
          <a:bodyPr wrap="square">
            <a:spAutoFit/>
          </a:bodyPr>
          <a:lstStyle/>
          <a:p>
            <a:pPr algn="r"/>
            <a:r>
              <a:rPr lang="es-CO" b="1" i="1" dirty="0"/>
              <a:t>Copia de un libro y lo llamarán plagio. Copia de varios, y lo llamarán investigación…</a:t>
            </a:r>
          </a:p>
        </p:txBody>
      </p:sp>
    </p:spTree>
    <p:extLst>
      <p:ext uri="{BB962C8B-B14F-4D97-AF65-F5344CB8AC3E}">
        <p14:creationId xmlns="" xmlns:p14="http://schemas.microsoft.com/office/powerpoint/2010/main" val="241150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1043608" y="1844605"/>
            <a:ext cx="7273762" cy="5013395"/>
            <a:chOff x="1043608" y="1844605"/>
            <a:chExt cx="7273762" cy="5013395"/>
          </a:xfrm>
        </p:grpSpPr>
        <p:cxnSp>
          <p:nvCxnSpPr>
            <p:cNvPr id="2" name="1 Conector recto"/>
            <p:cNvCxnSpPr/>
            <p:nvPr/>
          </p:nvCxnSpPr>
          <p:spPr>
            <a:xfrm>
              <a:off x="4540424" y="5426005"/>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3" name="2 Conector recto"/>
            <p:cNvCxnSpPr/>
            <p:nvPr/>
          </p:nvCxnSpPr>
          <p:spPr>
            <a:xfrm>
              <a:off x="3702224" y="6111805"/>
              <a:ext cx="2209800" cy="0"/>
            </a:xfrm>
            <a:prstGeom prst="line">
              <a:avLst/>
            </a:prstGeom>
          </p:spPr>
          <p:style>
            <a:lnRef idx="2">
              <a:schemeClr val="dk1"/>
            </a:lnRef>
            <a:fillRef idx="0">
              <a:schemeClr val="dk1"/>
            </a:fillRef>
            <a:effectRef idx="1">
              <a:schemeClr val="dk1"/>
            </a:effectRef>
            <a:fontRef idx="minor">
              <a:schemeClr val="tx1"/>
            </a:fontRef>
          </p:style>
        </p:cxnSp>
        <p:cxnSp>
          <p:nvCxnSpPr>
            <p:cNvPr id="4" name="3 Conector recto"/>
            <p:cNvCxnSpPr/>
            <p:nvPr/>
          </p:nvCxnSpPr>
          <p:spPr>
            <a:xfrm>
              <a:off x="1568624" y="4740205"/>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5" name="4 Conector recto"/>
            <p:cNvCxnSpPr/>
            <p:nvPr/>
          </p:nvCxnSpPr>
          <p:spPr>
            <a:xfrm>
              <a:off x="7969424" y="4740205"/>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6" name="5 Conector recto"/>
            <p:cNvCxnSpPr/>
            <p:nvPr/>
          </p:nvCxnSpPr>
          <p:spPr>
            <a:xfrm>
              <a:off x="1568624" y="5426005"/>
              <a:ext cx="6400800" cy="0"/>
            </a:xfrm>
            <a:prstGeom prst="line">
              <a:avLst/>
            </a:prstGeom>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a:off x="5607224" y="3444805"/>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3626024" y="3444805"/>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1568624" y="3444805"/>
              <a:ext cx="6400800" cy="0"/>
            </a:xfrm>
            <a:prstGeom prst="line">
              <a:avLst/>
            </a:prstGeom>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4540424" y="1920805"/>
              <a:ext cx="0" cy="1600200"/>
            </a:xfrm>
            <a:prstGeom prst="line">
              <a:avLst/>
            </a:prstGeom>
          </p:spPr>
          <p:style>
            <a:lnRef idx="2">
              <a:schemeClr val="dk1"/>
            </a:lnRef>
            <a:fillRef idx="0">
              <a:schemeClr val="dk1"/>
            </a:fillRef>
            <a:effectRef idx="1">
              <a:schemeClr val="dk1"/>
            </a:effectRef>
            <a:fontRef idx="minor">
              <a:schemeClr val="tx1"/>
            </a:fontRef>
          </p:style>
        </p:cxnSp>
        <p:sp>
          <p:nvSpPr>
            <p:cNvPr id="13" name="12 CuadroTexto"/>
            <p:cNvSpPr txBox="1"/>
            <p:nvPr/>
          </p:nvSpPr>
          <p:spPr>
            <a:xfrm>
              <a:off x="3491630" y="1844605"/>
              <a:ext cx="215366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t>DIRECCION GENERAL</a:t>
              </a:r>
              <a:endParaRPr lang="es-ES" dirty="0"/>
            </a:p>
          </p:txBody>
        </p:sp>
        <p:sp>
          <p:nvSpPr>
            <p:cNvPr id="14" name="13 CuadroTexto"/>
            <p:cNvSpPr txBox="1"/>
            <p:nvPr/>
          </p:nvSpPr>
          <p:spPr>
            <a:xfrm>
              <a:off x="2979672" y="2454205"/>
              <a:ext cx="338509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t>VICERECTORIA DE INVESTIGACION</a:t>
              </a:r>
              <a:endParaRPr lang="es-ES" dirty="0"/>
            </a:p>
          </p:txBody>
        </p:sp>
        <p:sp>
          <p:nvSpPr>
            <p:cNvPr id="15" name="14 CuadroTexto"/>
            <p:cNvSpPr txBox="1"/>
            <p:nvPr/>
          </p:nvSpPr>
          <p:spPr>
            <a:xfrm>
              <a:off x="2025824" y="3063805"/>
              <a:ext cx="557524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s-ES" dirty="0" smtClean="0"/>
                <a:t>CENTRO DE INVESTIGACIONES Y DESARROLLO</a:t>
              </a:r>
            </a:p>
            <a:p>
              <a:pPr algn="ctr"/>
              <a:r>
                <a:rPr lang="es-ES" b="1" dirty="0" smtClean="0"/>
                <a:t>CIDCEN</a:t>
              </a:r>
              <a:endParaRPr lang="es-ES" b="1" dirty="0"/>
            </a:p>
          </p:txBody>
        </p:sp>
        <p:sp>
          <p:nvSpPr>
            <p:cNvPr id="16" name="15 CuadroTexto"/>
            <p:cNvSpPr txBox="1"/>
            <p:nvPr/>
          </p:nvSpPr>
          <p:spPr>
            <a:xfrm>
              <a:off x="1043608" y="4170074"/>
              <a:ext cx="99052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t>COMITÉ </a:t>
              </a:r>
            </a:p>
            <a:p>
              <a:pPr algn="ctr"/>
              <a:r>
                <a:rPr lang="es-ES" dirty="0" smtClean="0"/>
                <a:t>ASESOR</a:t>
              </a:r>
              <a:endParaRPr lang="es-ES" dirty="0"/>
            </a:p>
          </p:txBody>
        </p:sp>
        <p:sp>
          <p:nvSpPr>
            <p:cNvPr id="17" name="16 CuadroTexto"/>
            <p:cNvSpPr txBox="1"/>
            <p:nvPr/>
          </p:nvSpPr>
          <p:spPr>
            <a:xfrm>
              <a:off x="2864024" y="4170074"/>
              <a:ext cx="165513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t>COMITÉ DE </a:t>
              </a:r>
            </a:p>
            <a:p>
              <a:pPr algn="ctr"/>
              <a:r>
                <a:rPr lang="es-ES" dirty="0" smtClean="0"/>
                <a:t>EVALUACION</a:t>
              </a:r>
              <a:endParaRPr lang="es-ES" dirty="0"/>
            </a:p>
          </p:txBody>
        </p:sp>
        <p:sp>
          <p:nvSpPr>
            <p:cNvPr id="18" name="17 CuadroTexto"/>
            <p:cNvSpPr txBox="1"/>
            <p:nvPr/>
          </p:nvSpPr>
          <p:spPr>
            <a:xfrm>
              <a:off x="4707540" y="4170074"/>
              <a:ext cx="202754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t>COMITÉ </a:t>
              </a:r>
              <a:r>
                <a:rPr lang="es-ES" dirty="0"/>
                <a:t> </a:t>
              </a:r>
              <a:r>
                <a:rPr lang="es-ES" dirty="0" smtClean="0"/>
                <a:t>EDITORIAL</a:t>
              </a:r>
            </a:p>
          </p:txBody>
        </p:sp>
        <p:sp>
          <p:nvSpPr>
            <p:cNvPr id="19" name="18 CuadroTexto"/>
            <p:cNvSpPr txBox="1"/>
            <p:nvPr/>
          </p:nvSpPr>
          <p:spPr>
            <a:xfrm>
              <a:off x="7019066" y="4170074"/>
              <a:ext cx="129830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t>COMITÉ DE </a:t>
              </a:r>
            </a:p>
            <a:p>
              <a:pPr algn="ctr"/>
              <a:r>
                <a:rPr lang="es-ES" dirty="0" smtClean="0"/>
                <a:t>ETICA</a:t>
              </a:r>
              <a:endParaRPr lang="es-ES" dirty="0"/>
            </a:p>
          </p:txBody>
        </p:sp>
        <p:sp>
          <p:nvSpPr>
            <p:cNvPr id="20" name="19 CuadroTexto"/>
            <p:cNvSpPr txBox="1"/>
            <p:nvPr/>
          </p:nvSpPr>
          <p:spPr>
            <a:xfrm>
              <a:off x="2483024" y="5197405"/>
              <a:ext cx="4343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dirty="0" smtClean="0"/>
                <a:t>GRUPOS DE INVESTIGACION</a:t>
              </a:r>
              <a:endParaRPr lang="es-ES" dirty="0"/>
            </a:p>
          </p:txBody>
        </p:sp>
        <p:sp>
          <p:nvSpPr>
            <p:cNvPr id="21" name="20 CuadroTexto"/>
            <p:cNvSpPr txBox="1"/>
            <p:nvPr/>
          </p:nvSpPr>
          <p:spPr>
            <a:xfrm>
              <a:off x="1721024" y="5807005"/>
              <a:ext cx="1992853"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s-ES" dirty="0" smtClean="0"/>
                <a:t>LINEAS DE </a:t>
              </a:r>
            </a:p>
            <a:p>
              <a:pPr algn="ctr"/>
              <a:r>
                <a:rPr lang="es-ES" dirty="0" smtClean="0"/>
                <a:t>INVESTIGACION</a:t>
              </a:r>
              <a:endParaRPr lang="es-ES" dirty="0"/>
            </a:p>
          </p:txBody>
        </p:sp>
        <p:sp>
          <p:nvSpPr>
            <p:cNvPr id="22" name="21 CuadroTexto"/>
            <p:cNvSpPr txBox="1"/>
            <p:nvPr/>
          </p:nvSpPr>
          <p:spPr>
            <a:xfrm>
              <a:off x="5683424" y="5807005"/>
              <a:ext cx="2108269"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s-ES" dirty="0" smtClean="0"/>
                <a:t>SEMILLEROS DE </a:t>
              </a:r>
            </a:p>
            <a:p>
              <a:pPr algn="ctr"/>
              <a:r>
                <a:rPr lang="es-ES" dirty="0" smtClean="0"/>
                <a:t>INVESTIGACION</a:t>
              </a:r>
              <a:endParaRPr lang="es-ES" dirty="0"/>
            </a:p>
          </p:txBody>
        </p:sp>
        <p:sp>
          <p:nvSpPr>
            <p:cNvPr id="23" name="22 Flecha izquierda y derecha"/>
            <p:cNvSpPr/>
            <p:nvPr/>
          </p:nvSpPr>
          <p:spPr>
            <a:xfrm>
              <a:off x="2483024" y="6600056"/>
              <a:ext cx="4514036" cy="2579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latin typeface="Tahoma" pitchFamily="34" charset="0"/>
                  <a:ea typeface="Tahoma" pitchFamily="34" charset="0"/>
                  <a:cs typeface="Tahoma" pitchFamily="34" charset="0"/>
                </a:rPr>
                <a:t>DOCENTES Y ESTUDIANTES</a:t>
              </a:r>
              <a:endParaRPr lang="es-ES" sz="1600" b="1" dirty="0">
                <a:latin typeface="Tahoma" pitchFamily="34" charset="0"/>
                <a:ea typeface="Tahoma" pitchFamily="34" charset="0"/>
                <a:cs typeface="Tahoma" pitchFamily="34" charset="0"/>
              </a:endParaRPr>
            </a:p>
          </p:txBody>
        </p:sp>
        <p:cxnSp>
          <p:nvCxnSpPr>
            <p:cNvPr id="24" name="23 Conector recto"/>
            <p:cNvCxnSpPr/>
            <p:nvPr/>
          </p:nvCxnSpPr>
          <p:spPr>
            <a:xfrm>
              <a:off x="1568624" y="3444805"/>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25" name="24 Conector recto"/>
            <p:cNvCxnSpPr/>
            <p:nvPr/>
          </p:nvCxnSpPr>
          <p:spPr>
            <a:xfrm>
              <a:off x="7969424" y="3444805"/>
              <a:ext cx="0" cy="685800"/>
            </a:xfrm>
            <a:prstGeom prst="line">
              <a:avLst/>
            </a:prstGeom>
          </p:spPr>
          <p:style>
            <a:lnRef idx="2">
              <a:schemeClr val="dk1"/>
            </a:lnRef>
            <a:fillRef idx="0">
              <a:schemeClr val="dk1"/>
            </a:fillRef>
            <a:effectRef idx="1">
              <a:schemeClr val="dk1"/>
            </a:effectRef>
            <a:fontRef idx="minor">
              <a:schemeClr val="tx1"/>
            </a:fontRef>
          </p:style>
        </p:cxnSp>
      </p:grpSp>
      <p:pic>
        <p:nvPicPr>
          <p:cNvPr id="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1798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26 Rectángulo"/>
          <p:cNvSpPr/>
          <p:nvPr/>
        </p:nvSpPr>
        <p:spPr>
          <a:xfrm>
            <a:off x="232367" y="2420888"/>
            <a:ext cx="6192688"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b="1" dirty="0" smtClean="0">
                <a:latin typeface="Tahoma" pitchFamily="34" charset="0"/>
                <a:ea typeface="Tahoma" pitchFamily="34" charset="0"/>
                <a:cs typeface="Tahoma" pitchFamily="34" charset="0"/>
              </a:rPr>
              <a:t>DEFINICIÓN</a:t>
            </a:r>
            <a:r>
              <a:rPr lang="es-CO" b="1" baseline="30000" dirty="0" smtClean="0">
                <a:latin typeface="Tahoma" pitchFamily="34" charset="0"/>
                <a:ea typeface="Tahoma" pitchFamily="34" charset="0"/>
                <a:cs typeface="Tahoma" pitchFamily="34" charset="0"/>
              </a:rPr>
              <a:t>2</a:t>
            </a:r>
            <a:endParaRPr lang="es-ES" b="1" baseline="30000" dirty="0">
              <a:latin typeface="Tahoma" pitchFamily="34" charset="0"/>
              <a:ea typeface="Tahoma" pitchFamily="34" charset="0"/>
              <a:cs typeface="Tahoma" pitchFamily="34" charset="0"/>
            </a:endParaRPr>
          </a:p>
        </p:txBody>
      </p:sp>
      <p:sp>
        <p:nvSpPr>
          <p:cNvPr id="28" name="27 Rectángulo"/>
          <p:cNvSpPr/>
          <p:nvPr/>
        </p:nvSpPr>
        <p:spPr>
          <a:xfrm>
            <a:off x="251520" y="2996952"/>
            <a:ext cx="7056784" cy="259154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29" name="28 CuadroTexto"/>
          <p:cNvSpPr txBox="1"/>
          <p:nvPr/>
        </p:nvSpPr>
        <p:spPr>
          <a:xfrm>
            <a:off x="1739157" y="1946920"/>
            <a:ext cx="4685898" cy="461665"/>
          </a:xfrm>
          <a:prstGeom prst="rect">
            <a:avLst/>
          </a:prstGeom>
          <a:noFill/>
        </p:spPr>
        <p:txBody>
          <a:bodyPr wrap="none" rtlCol="0">
            <a:spAutoFit/>
          </a:bodyPr>
          <a:lstStyle/>
          <a:p>
            <a:pPr algn="ctr"/>
            <a:r>
              <a:rPr lang="es-CO" sz="2400" b="1" dirty="0" smtClean="0">
                <a:solidFill>
                  <a:schemeClr val="accent1"/>
                </a:solidFill>
                <a:latin typeface="Tahoma" pitchFamily="34" charset="0"/>
                <a:ea typeface="Tahoma" pitchFamily="34" charset="0"/>
                <a:cs typeface="Tahoma" pitchFamily="34" charset="0"/>
              </a:rPr>
              <a:t>GRUPOS DE INVESTIGACIÓN</a:t>
            </a:r>
          </a:p>
        </p:txBody>
      </p:sp>
      <p:pic>
        <p:nvPicPr>
          <p:cNvPr id="30"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18544" y="1946920"/>
            <a:ext cx="2625456" cy="906016"/>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30 Rectángulo"/>
          <p:cNvSpPr/>
          <p:nvPr/>
        </p:nvSpPr>
        <p:spPr>
          <a:xfrm>
            <a:off x="323528" y="3098108"/>
            <a:ext cx="6912768" cy="2419124"/>
          </a:xfrm>
          <a:prstGeom prst="rect">
            <a:avLst/>
          </a:prstGeom>
        </p:spPr>
        <p:txBody>
          <a:bodyPr wrap="square">
            <a:spAutoFit/>
          </a:bodyPr>
          <a:lstStyle/>
          <a:p>
            <a:pPr algn="just">
              <a:lnSpc>
                <a:spcPct val="80000"/>
              </a:lnSpc>
              <a:spcBef>
                <a:spcPct val="20000"/>
              </a:spcBef>
              <a:buClr>
                <a:schemeClr val="hlink"/>
              </a:buClr>
              <a:buSzPct val="60000"/>
            </a:pPr>
            <a:r>
              <a:rPr lang="es-CO" b="0" dirty="0" smtClean="0">
                <a:solidFill>
                  <a:schemeClr val="bg1"/>
                </a:solidFill>
                <a:latin typeface="Tahoma" pitchFamily="34" charset="0"/>
                <a:ea typeface="Tahoma" pitchFamily="34" charset="0"/>
                <a:cs typeface="Tahoma" pitchFamily="34" charset="0"/>
              </a:rPr>
              <a:t>Se define como el conjunto de personas que se reúnen para realizar investigación en una temática dada, formulan uno o varios problemas de su interés, trazan un plan estratégico de largo o mediano plazo para trabajar en él y producen unos resultados de conocimiento sobre el tema en cuestión.</a:t>
            </a:r>
          </a:p>
          <a:p>
            <a:pPr algn="just">
              <a:lnSpc>
                <a:spcPct val="80000"/>
              </a:lnSpc>
              <a:spcBef>
                <a:spcPct val="20000"/>
              </a:spcBef>
              <a:buClr>
                <a:schemeClr val="hlink"/>
              </a:buClr>
              <a:buSzPct val="60000"/>
            </a:pPr>
            <a:endParaRPr lang="es-CO" dirty="0" smtClean="0">
              <a:latin typeface="Tahoma" pitchFamily="34" charset="0"/>
              <a:ea typeface="Tahoma" pitchFamily="34" charset="0"/>
              <a:cs typeface="Tahoma" pitchFamily="34" charset="0"/>
            </a:endParaRPr>
          </a:p>
          <a:p>
            <a:pPr algn="just">
              <a:lnSpc>
                <a:spcPct val="80000"/>
              </a:lnSpc>
              <a:spcBef>
                <a:spcPct val="20000"/>
              </a:spcBef>
              <a:buClr>
                <a:schemeClr val="hlink"/>
              </a:buClr>
              <a:buSzPct val="60000"/>
            </a:pPr>
            <a:r>
              <a:rPr lang="es-ES" dirty="0" smtClean="0">
                <a:solidFill>
                  <a:schemeClr val="bg1"/>
                </a:solidFill>
                <a:latin typeface="Tahoma" pitchFamily="34" charset="0"/>
                <a:ea typeface="Tahoma" pitchFamily="34" charset="0"/>
                <a:cs typeface="Tahoma" pitchFamily="34" charset="0"/>
              </a:rPr>
              <a:t>Un grupo existe siempre y cuando demuestre producción de resultados tangibles y verificables, fruto de proyectos y otras actividades de investigación convenientemente expresadas en un plan de acción (proyectos) debidamente formalizado.</a:t>
            </a:r>
            <a:endParaRPr lang="es-CO" b="0" dirty="0">
              <a:latin typeface="Tahoma" pitchFamily="34" charset="0"/>
              <a:ea typeface="Tahoma" pitchFamily="34" charset="0"/>
              <a:cs typeface="Tahoma" pitchFamily="34" charset="0"/>
            </a:endParaRPr>
          </a:p>
        </p:txBody>
      </p:sp>
      <p:pic>
        <p:nvPicPr>
          <p:cNvPr id="32" name="Picture 6" descr="http://www.dia.fi.upm.es/doctoradoia/uploads/images/Imagenes%20grupos/internetofthings.png"/>
          <p:cNvPicPr>
            <a:picLocks noChangeAspect="1" noChangeArrowheads="1"/>
          </p:cNvPicPr>
          <p:nvPr/>
        </p:nvPicPr>
        <p:blipFill>
          <a:blip r:embed="rId5" cstate="print"/>
          <a:srcRect/>
          <a:stretch>
            <a:fillRect/>
          </a:stretch>
        </p:blipFill>
        <p:spPr bwMode="auto">
          <a:xfrm>
            <a:off x="7524328" y="3089092"/>
            <a:ext cx="1404515" cy="1052286"/>
          </a:xfrm>
          <a:prstGeom prst="rect">
            <a:avLst/>
          </a:prstGeom>
          <a:noFill/>
        </p:spPr>
      </p:pic>
      <p:pic>
        <p:nvPicPr>
          <p:cNvPr id="33" name="Picture 8" descr="http://72.29.67.34/%7Einvestig/images/stories/convocatoria-colciencias.jpg"/>
          <p:cNvPicPr>
            <a:picLocks noChangeAspect="1" noChangeArrowheads="1"/>
          </p:cNvPicPr>
          <p:nvPr/>
        </p:nvPicPr>
        <p:blipFill>
          <a:blip r:embed="rId6" cstate="print"/>
          <a:srcRect/>
          <a:stretch>
            <a:fillRect/>
          </a:stretch>
        </p:blipFill>
        <p:spPr bwMode="auto">
          <a:xfrm>
            <a:off x="6675013" y="5856263"/>
            <a:ext cx="2218259" cy="911613"/>
          </a:xfrm>
          <a:prstGeom prst="rect">
            <a:avLst/>
          </a:prstGeom>
          <a:ln>
            <a:noFill/>
          </a:ln>
          <a:effectLst>
            <a:softEdge rad="112500"/>
          </a:effectLst>
        </p:spPr>
      </p:pic>
      <p:sp>
        <p:nvSpPr>
          <p:cNvPr id="34" name="33 CuadroTexto"/>
          <p:cNvSpPr txBox="1"/>
          <p:nvPr/>
        </p:nvSpPr>
        <p:spPr>
          <a:xfrm>
            <a:off x="1090352" y="6521655"/>
            <a:ext cx="4875053" cy="246221"/>
          </a:xfrm>
          <a:prstGeom prst="rect">
            <a:avLst/>
          </a:prstGeom>
          <a:noFill/>
        </p:spPr>
        <p:txBody>
          <a:bodyPr wrap="none" rtlCol="0">
            <a:spAutoFit/>
          </a:bodyPr>
          <a:lstStyle/>
          <a:p>
            <a:r>
              <a:rPr lang="es-CO" sz="1000" dirty="0" smtClean="0">
                <a:latin typeface="Tahoma" pitchFamily="34" charset="0"/>
                <a:cs typeface="Tahoma" pitchFamily="34" charset="0"/>
              </a:rPr>
              <a:t>2. Tomado de: http://www.colciencias.gov.co/faq/que-es-un-grupo-de-investigaci-n</a:t>
            </a:r>
            <a:endParaRPr lang="en-US" sz="1000" dirty="0">
              <a:latin typeface="Tahoma" pitchFamily="34" charset="0"/>
              <a:cs typeface="Tahoma" pitchFamily="34" charset="0"/>
            </a:endParaRPr>
          </a:p>
        </p:txBody>
      </p:sp>
    </p:spTree>
    <p:extLst>
      <p:ext uri="{BB962C8B-B14F-4D97-AF65-F5344CB8AC3E}">
        <p14:creationId xmlns="" xmlns:p14="http://schemas.microsoft.com/office/powerpoint/2010/main" val="42478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barn(inVertical)">
                                      <p:cBhvr>
                                        <p:cTn id="12"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10 Rectángulo"/>
          <p:cNvSpPr/>
          <p:nvPr/>
        </p:nvSpPr>
        <p:spPr>
          <a:xfrm>
            <a:off x="258669" y="1988840"/>
            <a:ext cx="525658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b="1" dirty="0" smtClean="0">
                <a:latin typeface="Tahoma" pitchFamily="34" charset="0"/>
                <a:ea typeface="Tahoma" pitchFamily="34" charset="0"/>
                <a:cs typeface="Tahoma" pitchFamily="34" charset="0"/>
              </a:rPr>
              <a:t>LA LÍNEA DE INVESTIGACIÓN Y LOS TEMAS</a:t>
            </a:r>
            <a:endParaRPr lang="es-ES" b="1" baseline="30000" dirty="0">
              <a:latin typeface="Tahoma" pitchFamily="34" charset="0"/>
              <a:ea typeface="Tahoma" pitchFamily="34" charset="0"/>
              <a:cs typeface="Tahoma" pitchFamily="34" charset="0"/>
            </a:endParaRPr>
          </a:p>
        </p:txBody>
      </p:sp>
      <p:pic>
        <p:nvPicPr>
          <p:cNvPr id="13"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18448" y="1730896"/>
            <a:ext cx="2286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13 CuadroTexto"/>
          <p:cNvSpPr txBox="1"/>
          <p:nvPr/>
        </p:nvSpPr>
        <p:spPr>
          <a:xfrm>
            <a:off x="251520" y="2523668"/>
            <a:ext cx="8352928"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ES" sz="2000" dirty="0" smtClean="0">
                <a:latin typeface="Tahoma" pitchFamily="34" charset="0"/>
                <a:cs typeface="Tahoma" pitchFamily="34" charset="0"/>
              </a:rPr>
              <a:t>Una línea es el resultado de la unión de muchos puntos. </a:t>
            </a:r>
          </a:p>
          <a:p>
            <a:pPr algn="just"/>
            <a:endParaRPr lang="es-ES" sz="2000" dirty="0" smtClean="0">
              <a:latin typeface="Tahoma" pitchFamily="34" charset="0"/>
              <a:cs typeface="Tahoma" pitchFamily="34" charset="0"/>
            </a:endParaRPr>
          </a:p>
          <a:p>
            <a:pPr algn="just"/>
            <a:r>
              <a:rPr lang="es-ES" sz="2000" dirty="0" smtClean="0">
                <a:latin typeface="Tahoma" pitchFamily="34" charset="0"/>
                <a:cs typeface="Tahoma" pitchFamily="34" charset="0"/>
              </a:rPr>
              <a:t>En este caso los puntos vendrían a ser:</a:t>
            </a:r>
          </a:p>
          <a:p>
            <a:pPr algn="just"/>
            <a:endParaRPr lang="es-ES" sz="2000" dirty="0" smtClean="0">
              <a:latin typeface="Tahoma" pitchFamily="34" charset="0"/>
              <a:cs typeface="Tahoma" pitchFamily="34" charset="0"/>
            </a:endParaRPr>
          </a:p>
          <a:p>
            <a:pPr algn="just"/>
            <a:r>
              <a:rPr lang="es-ES" sz="2000" dirty="0" smtClean="0">
                <a:latin typeface="Tahoma" pitchFamily="34" charset="0"/>
                <a:cs typeface="Tahoma" pitchFamily="34" charset="0"/>
              </a:rPr>
              <a:t>En un primer momento, las áreas de interés </a:t>
            </a:r>
          </a:p>
          <a:p>
            <a:pPr algn="just"/>
            <a:endParaRPr lang="es-ES" sz="2000" dirty="0" smtClean="0">
              <a:latin typeface="Tahoma" pitchFamily="34" charset="0"/>
              <a:cs typeface="Tahoma" pitchFamily="34" charset="0"/>
            </a:endParaRPr>
          </a:p>
          <a:p>
            <a:pPr algn="just"/>
            <a:r>
              <a:rPr lang="es-ES" sz="2000" dirty="0" smtClean="0">
                <a:latin typeface="Tahoma" pitchFamily="34" charset="0"/>
                <a:cs typeface="Tahoma" pitchFamily="34" charset="0"/>
              </a:rPr>
              <a:t>En segundo momento, </a:t>
            </a:r>
            <a:r>
              <a:rPr lang="es-ES" sz="2000" b="1" i="1" dirty="0" smtClean="0">
                <a:latin typeface="Tahoma" pitchFamily="34" charset="0"/>
                <a:cs typeface="Tahoma" pitchFamily="34" charset="0"/>
              </a:rPr>
              <a:t>los trabajos y artículos publicados, las investigaciones realizadas y divulgadas, las ponencias desarrolladas y la vinculación con grupos de trabajo. </a:t>
            </a:r>
          </a:p>
          <a:p>
            <a:pPr algn="just"/>
            <a:endParaRPr lang="es-ES" sz="2000" b="1" i="1" dirty="0" smtClean="0">
              <a:latin typeface="Tahoma" pitchFamily="34" charset="0"/>
              <a:cs typeface="Tahoma" pitchFamily="34" charset="0"/>
            </a:endParaRPr>
          </a:p>
          <a:p>
            <a:pPr algn="just"/>
            <a:r>
              <a:rPr lang="es-ES" sz="2000" dirty="0" smtClean="0">
                <a:latin typeface="Tahoma" pitchFamily="34" charset="0"/>
                <a:cs typeface="Tahoma" pitchFamily="34" charset="0"/>
              </a:rPr>
              <a:t>Todos estos, al ir vinculándose a un mismo eje temático van constituyendo una perspectiva de trabajo investigativo. </a:t>
            </a:r>
            <a:endParaRPr lang="en-US" sz="2000" dirty="0">
              <a:latin typeface="Tahoma" pitchFamily="34" charset="0"/>
              <a:cs typeface="Tahoma" pitchFamily="34" charset="0"/>
            </a:endParaRPr>
          </a:p>
        </p:txBody>
      </p:sp>
    </p:spTree>
    <p:extLst>
      <p:ext uri="{BB962C8B-B14F-4D97-AF65-F5344CB8AC3E}">
        <p14:creationId xmlns="" xmlns:p14="http://schemas.microsoft.com/office/powerpoint/2010/main" val="25807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box(in)">
                                      <p:cBhvr>
                                        <p:cTn id="10" dur="500"/>
                                        <p:tgtEl>
                                          <p:spTgt spid="14">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box(in)">
                                      <p:cBhvr>
                                        <p:cTn id="13" dur="500"/>
                                        <p:tgtEl>
                                          <p:spTgt spid="14">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xEl>
                                              <p:pRg st="6" end="6"/>
                                            </p:txEl>
                                          </p:spTgt>
                                        </p:tgtEl>
                                        <p:attrNameLst>
                                          <p:attrName>style.visibility</p:attrName>
                                        </p:attrNameLst>
                                      </p:cBhvr>
                                      <p:to>
                                        <p:strVal val="visible"/>
                                      </p:to>
                                    </p:set>
                                    <p:animEffect transition="in" filter="box(in)">
                                      <p:cBhvr>
                                        <p:cTn id="16" dur="500"/>
                                        <p:tgtEl>
                                          <p:spTgt spid="14">
                                            <p:txEl>
                                              <p:pRg st="6" end="6"/>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animEffect transition="in" filter="box(in)">
                                      <p:cBhvr>
                                        <p:cTn id="19"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772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10 Rectángulo"/>
          <p:cNvSpPr/>
          <p:nvPr/>
        </p:nvSpPr>
        <p:spPr>
          <a:xfrm>
            <a:off x="539552" y="2178437"/>
            <a:ext cx="5832648"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b="1" dirty="0" smtClean="0">
                <a:latin typeface="Tahoma" pitchFamily="34" charset="0"/>
                <a:ea typeface="Tahoma" pitchFamily="34" charset="0"/>
                <a:cs typeface="Tahoma" pitchFamily="34" charset="0"/>
              </a:rPr>
              <a:t>¿QUE ES UNA LÍNEA DE INVESTIGACIÓN?</a:t>
            </a:r>
            <a:endParaRPr lang="es-ES" b="1" baseline="30000" dirty="0">
              <a:latin typeface="Tahoma" pitchFamily="34" charset="0"/>
              <a:ea typeface="Tahoma" pitchFamily="34" charset="0"/>
              <a:cs typeface="Tahoma" pitchFamily="34" charset="0"/>
            </a:endParaRPr>
          </a:p>
        </p:txBody>
      </p:sp>
      <p:pic>
        <p:nvPicPr>
          <p:cNvPr id="13" name="Picture 2" descr="Inicio">
            <a:hlinkClick r:id="rId3" tooltip="Inicio"/>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224" y="2005747"/>
            <a:ext cx="2286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13 CuadroTexto"/>
          <p:cNvSpPr txBox="1"/>
          <p:nvPr/>
        </p:nvSpPr>
        <p:spPr>
          <a:xfrm>
            <a:off x="539552" y="2831445"/>
            <a:ext cx="7003504" cy="34778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ES" sz="2000" dirty="0" smtClean="0">
                <a:latin typeface="Tahoma" pitchFamily="34" charset="0"/>
                <a:cs typeface="Tahoma" pitchFamily="34" charset="0"/>
              </a:rPr>
              <a:t>La denominación de la línea se debe corresponder a un área del conocimiento lo suficientemente amplia como para que no se agoten los temas de interés inherentes. </a:t>
            </a:r>
          </a:p>
          <a:p>
            <a:pPr algn="just"/>
            <a:endParaRPr lang="es-ES" sz="2000" dirty="0" smtClean="0">
              <a:latin typeface="Tahoma" pitchFamily="34" charset="0"/>
              <a:cs typeface="Tahoma" pitchFamily="34" charset="0"/>
            </a:endParaRPr>
          </a:p>
          <a:p>
            <a:pPr algn="just"/>
            <a:r>
              <a:rPr lang="es-ES" sz="2000" dirty="0" smtClean="0">
                <a:latin typeface="Tahoma" pitchFamily="34" charset="0"/>
                <a:cs typeface="Tahoma" pitchFamily="34" charset="0"/>
              </a:rPr>
              <a:t>Una vez constituida la línea de investigación y durante su dinámica de trabajo a través del tiempo, se le pueden adicionar otros temas asociados, que surgen como resultado de la cambiante realidad. </a:t>
            </a:r>
          </a:p>
          <a:p>
            <a:pPr algn="just"/>
            <a:endParaRPr lang="es-ES" sz="2000" dirty="0" smtClean="0">
              <a:latin typeface="Tahoma" pitchFamily="34" charset="0"/>
              <a:cs typeface="Tahoma" pitchFamily="34" charset="0"/>
            </a:endParaRPr>
          </a:p>
          <a:p>
            <a:pPr algn="just"/>
            <a:r>
              <a:rPr lang="es-ES" sz="2000" dirty="0" smtClean="0">
                <a:latin typeface="Tahoma" pitchFamily="34" charset="0"/>
                <a:cs typeface="Tahoma" pitchFamily="34" charset="0"/>
              </a:rPr>
              <a:t>En consecuencia, los temas que puede abordar una línea de investigación son prácticamente inagotables. </a:t>
            </a:r>
            <a:endParaRPr lang="es-ES" sz="2000" dirty="0">
              <a:latin typeface="Tahoma" pitchFamily="34" charset="0"/>
              <a:cs typeface="Tahoma" pitchFamily="34" charset="0"/>
            </a:endParaRPr>
          </a:p>
        </p:txBody>
      </p:sp>
    </p:spTree>
    <p:extLst>
      <p:ext uri="{BB962C8B-B14F-4D97-AF65-F5344CB8AC3E}">
        <p14:creationId xmlns="" xmlns:p14="http://schemas.microsoft.com/office/powerpoint/2010/main" val="12938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2427</Words>
  <Application>Microsoft Office PowerPoint</Application>
  <PresentationFormat>Presentación en pantalla (4:3)</PresentationFormat>
  <Paragraphs>328</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CORPORACIÓN EDUCATIVA NACIONAL Evaluación y Calidad</dc:title>
  <dc:creator>Janeth Puche</dc:creator>
  <cp:lastModifiedBy>UNIVERSI-84F02B</cp:lastModifiedBy>
  <cp:revision>138</cp:revision>
  <dcterms:created xsi:type="dcterms:W3CDTF">2014-03-10T13:19:56Z</dcterms:created>
  <dcterms:modified xsi:type="dcterms:W3CDTF">2019-04-23T19:15:00Z</dcterms:modified>
</cp:coreProperties>
</file>